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34E_2BEC9070.xml" ContentType="application/vnd.ms-powerpoint.comments+xml"/>
  <Override PartName="/ppt/notesSlides/notesSlide1.xml" ContentType="application/vnd.openxmlformats-officedocument.presentationml.notesSlide+xml"/>
  <Override PartName="/ppt/comments/modernComment_345_AD81F180.xml" ContentType="application/vnd.ms-powerpoint.comments+xml"/>
  <Override PartName="/ppt/notesSlides/notesSlide2.xml" ContentType="application/vnd.openxmlformats-officedocument.presentationml.notesSlide+xml"/>
  <Override PartName="/ppt/comments/modernComment_32A_45B5F60F.xml" ContentType="application/vnd.ms-powerpoint.comments+xml"/>
  <Override PartName="/ppt/notesSlides/notesSlide3.xml" ContentType="application/vnd.openxmlformats-officedocument.presentationml.notesSlide+xml"/>
  <Override PartName="/ppt/comments/modernComment_2FE_62D22A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5A_FEEF4D53.xml" ContentType="application/vnd.ms-powerpoint.comments+xml"/>
  <Override PartName="/ppt/comments/modernComment_33E_1BC0346A.xml" ContentType="application/vnd.ms-powerpoint.comments+xml"/>
  <Override PartName="/ppt/comments/modernComment_175_B693D5B0.xml" ContentType="application/vnd.ms-powerpoint.comments+xml"/>
  <Override PartName="/ppt/comments/modernComment_2F8_62F2FAB3.xml" ContentType="application/vnd.ms-powerpoint.comments+xml"/>
  <Override PartName="/ppt/comments/modernComment_261_CC3B044.xml" ContentType="application/vnd.ms-powerpoint.comments+xml"/>
  <Override PartName="/ppt/comments/modernComment_347_61EE8201.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65" r:id="rId5"/>
    <p:sldId id="846" r:id="rId6"/>
    <p:sldId id="816" r:id="rId7"/>
    <p:sldId id="599" r:id="rId8"/>
    <p:sldId id="837" r:id="rId9"/>
    <p:sldId id="810" r:id="rId10"/>
    <p:sldId id="766" r:id="rId11"/>
    <p:sldId id="800" r:id="rId12"/>
    <p:sldId id="801" r:id="rId13"/>
    <p:sldId id="844" r:id="rId14"/>
    <p:sldId id="602" r:id="rId15"/>
    <p:sldId id="624" r:id="rId16"/>
    <p:sldId id="759" r:id="rId17"/>
    <p:sldId id="372" r:id="rId18"/>
    <p:sldId id="755" r:id="rId19"/>
    <p:sldId id="507" r:id="rId20"/>
    <p:sldId id="830" r:id="rId21"/>
    <p:sldId id="373" r:id="rId22"/>
    <p:sldId id="760" r:id="rId23"/>
    <p:sldId id="609" r:id="rId24"/>
    <p:sldId id="610" r:id="rId25"/>
    <p:sldId id="375" r:id="rId26"/>
    <p:sldId id="839" r:id="rId27"/>
    <p:sldId id="655" r:id="rId28"/>
    <p:sldId id="450" r:id="rId29"/>
    <p:sldId id="587" r:id="rId30"/>
    <p:sldId id="770" r:id="rId31"/>
    <p:sldId id="406" r:id="rId32"/>
    <p:sldId id="596" r:id="rId33"/>
    <p:sldId id="845" r:id="rId34"/>
    <p:sldId id="8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FA5C010-E028-4C69-8EC6-DAE05063151F}">
          <p14:sldIdLst>
            <p14:sldId id="265"/>
            <p14:sldId id="846"/>
            <p14:sldId id="816"/>
          </p14:sldIdLst>
        </p14:section>
        <p14:section name="Session 2: SDMS -SEMIS Integration" id="{EEF83164-1462-4D5E-BF78-6FD842013140}">
          <p14:sldIdLst>
            <p14:sldId id="599"/>
            <p14:sldId id="837"/>
            <p14:sldId id="810"/>
          </p14:sldIdLst>
        </p14:section>
        <p14:section name="Session 3: SEMIS Needs-Access" id="{5B298D05-99C1-4AAA-81AB-33847B74903B}">
          <p14:sldIdLst>
            <p14:sldId id="766"/>
            <p14:sldId id="800"/>
            <p14:sldId id="801"/>
            <p14:sldId id="844"/>
            <p14:sldId id="602"/>
            <p14:sldId id="624"/>
            <p14:sldId id="759"/>
            <p14:sldId id="372"/>
            <p14:sldId id="755"/>
          </p14:sldIdLst>
        </p14:section>
        <p14:section name="Session 4: DHIS2 Demo" id="{51F704B6-E1CA-459E-ADDD-1998D7D3BCDF}">
          <p14:sldIdLst>
            <p14:sldId id="507"/>
            <p14:sldId id="830"/>
            <p14:sldId id="373"/>
            <p14:sldId id="760"/>
            <p14:sldId id="609"/>
            <p14:sldId id="610"/>
            <p14:sldId id="375"/>
            <p14:sldId id="839"/>
            <p14:sldId id="655"/>
          </p14:sldIdLst>
        </p14:section>
        <p14:section name="Session 5: SEMIS WEB &amp; Demo" id="{7913D752-5E61-4499-8E2C-8EA82D151FE2}">
          <p14:sldIdLst>
            <p14:sldId id="450"/>
            <p14:sldId id="587"/>
            <p14:sldId id="770"/>
          </p14:sldIdLst>
        </p14:section>
        <p14:section name="Session 6: Helpdesk Support" id="{9826A5BA-283B-4105-985F-0672CE972A23}">
          <p14:sldIdLst>
            <p14:sldId id="406"/>
            <p14:sldId id="596"/>
            <p14:sldId id="845"/>
            <p14:sldId id="81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2C0210-00CE-A197-702F-DFE67AC70755}" name="Elyse, Tuyizere" initials="TE" userId="S::Elyse.Tuyizere@savethechildren.org::48092e2e-fa86-4ca1-afc3-75aa25c538d3" providerId="AD"/>
  <p188:author id="{10319D26-392A-68D2-C8C4-41BD81167DEE}" name="Venkatesh, Mohini" initials="VM" userId="S::mohini.venkatesh@savethechildren.org::610bfb3e-841b-4ccd-9bf9-24da0aa50e7b" providerId="AD"/>
  <p188:author id="{507D9D2E-74E9-2EF1-AE3D-BDE51E0D24AF}" name="Kandalu Ashok, Akshhayaa" initials="KA" userId="S::akshhayaa.ashok@savethechildren.org::af1567fb-429c-434e-8d61-8bd1d2eb8159" providerId="AD"/>
  <p188:author id="{B2B0A92E-FDEF-15E2-7AD6-7F6C2899D1C4}" name="Rezki Rahmacahyani" initials="RR" userId="S::rezki.rahmacahyani@savethechildren.org::ca18952b-6231-499d-afca-8eba91ac3547" providerId="AD"/>
  <p188:author id="{0165563D-5D3C-715E-E200-C4CFD96F6902}" name="Ashok, Akshhayaa" initials="AA" userId="S::aashok_savechildren.org#ext#@savethechildren1.onmicrosoft.com::9fae4406-36e0-445e-bbfc-f433ee36ab49" providerId="AD"/>
  <p188:author id="{BD4A2D41-3ACB-C7A7-3162-0AB845E9DAF5}" name="Evariste, Habumuremyi" initials="HE" userId="S::Evariste.Habumuremyi@savethechildren.org::2c4e7c62-086a-44c3-ad6d-8d1a533922a6" providerId="AD"/>
  <p188:author id="{B788534A-277D-E67A-44D8-70D8AA18F6BE}" name="Rahmacahyani, Rezki" initials="" userId="S::Rezki.Rahmacahyani@savethechildren.org::ca18952b-6231-499d-afca-8eba91ac3547" providerId="AD"/>
  <p188:author id="{2F0B9062-F685-024C-FD69-87E4A9B7979C}" name="Kandalu Ashok, Akshhayaa" initials="" userId="S::Akshhayaa.Ashok@savethechildren.org::af1567fb-429c-434e-8d61-8bd1d2eb8159" providerId="AD"/>
  <p188:author id="{B3D5E067-5ECD-97C2-09A0-F4F3FD5FD44B}" name="Mishra, Neeraj" initials="MN" userId="S::neeraj.mishra@savethechildren.org::4733dae8-9a5d-450a-a026-fa9744b22881" providerId="AD"/>
  <p188:author id="{587C1684-02E8-49EC-59A3-427E3C8CDD1D}" name="Elyse, Tuyizere" initials="ET" userId="Elyse, Tuyizere" providerId="None"/>
  <p188:author id="{326E93AB-6C1C-DBAC-85CB-EB59F7E2FC42}" name="Venkatesh, Mohini" initials="VM" userId="S::mvenkatesh_savechildren.org#ext#@savethechildren1.onmicrosoft.com::683f39db-d1dd-4734-a197-0e23227164e5" providerId="AD"/>
  <p188:author id="{7692F9BD-E3F6-A42B-9E2E-FFC7823EBE19}" name="Lupinetti Vido, Natalia" initials="NL" userId="S::Natalia.Vido@savethechildren.org::595af907-9d03-4f09-8ae2-da643bdac1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C3A"/>
    <a:srgbClr val="00603F"/>
    <a:srgbClr val="EFEBE7"/>
    <a:srgbClr val="EF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9" autoAdjust="0"/>
    <p:restoredTop sz="94660"/>
  </p:normalViewPr>
  <p:slideViewPr>
    <p:cSldViewPr snapToGrid="0">
      <p:cViewPr varScale="1">
        <p:scale>
          <a:sx n="63" d="100"/>
          <a:sy n="63" d="100"/>
        </p:scale>
        <p:origin x="8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riste, Habumuremyi" userId="2c4e7c62-086a-44c3-ad6d-8d1a533922a6" providerId="ADAL" clId="{32D80088-4E37-4F2A-BDC2-F9B622C82D7B}"/>
    <pc:docChg chg="modSld">
      <pc:chgData name="Evariste, Habumuremyi" userId="2c4e7c62-086a-44c3-ad6d-8d1a533922a6" providerId="ADAL" clId="{32D80088-4E37-4F2A-BDC2-F9B622C82D7B}" dt="2025-09-30T18:33:19.878" v="1" actId="1036"/>
      <pc:docMkLst>
        <pc:docMk/>
      </pc:docMkLst>
      <pc:sldChg chg="modSp mod">
        <pc:chgData name="Evariste, Habumuremyi" userId="2c4e7c62-086a-44c3-ad6d-8d1a533922a6" providerId="ADAL" clId="{32D80088-4E37-4F2A-BDC2-F9B622C82D7B}" dt="2025-09-30T18:33:19.878" v="1" actId="1036"/>
        <pc:sldMkLst>
          <pc:docMk/>
          <pc:sldMk cId="4047171802" sldId="801"/>
        </pc:sldMkLst>
        <pc:picChg chg="mod">
          <ac:chgData name="Evariste, Habumuremyi" userId="2c4e7c62-086a-44c3-ad6d-8d1a533922a6" providerId="ADAL" clId="{32D80088-4E37-4F2A-BDC2-F9B622C82D7B}" dt="2025-09-30T18:33:19.878" v="1" actId="1036"/>
          <ac:picMkLst>
            <pc:docMk/>
            <pc:sldMk cId="4047171802" sldId="801"/>
            <ac:picMk id="13" creationId="{C59B3698-2DED-67B2-1A3A-075905A9CEED}"/>
          </ac:picMkLst>
        </pc:picChg>
      </pc:sldChg>
    </pc:docChg>
  </pc:docChgLst>
</pc:chgInfo>
</file>

<file path=ppt/comments/modernComment_175_B693D5B0.xml><?xml version="1.0" encoding="utf-8"?>
<p188:cmLst xmlns:a="http://schemas.openxmlformats.org/drawingml/2006/main" xmlns:r="http://schemas.openxmlformats.org/officeDocument/2006/relationships" xmlns:p188="http://schemas.microsoft.com/office/powerpoint/2018/8/main">
  <p188:cm id="{42FE7786-1B42-674B-9D6B-CA81D71A2B7F}" authorId="{B788534A-277D-E67A-44D8-70D8AA18F6BE}" status="resolved" created="2025-08-22T07:05:49.202" startDate="2025-08-25T05:26:18.703" dueDate="2025-08-25T05:26:18.703" assignedTo="{B788534A-277D-E67A-44D8-70D8AA18F6BE}" complete="100000" title="Hi @Rahmacahyani, Rezki kindly support updating these">
    <ac:deMkLst xmlns:ac="http://schemas.microsoft.com/office/drawing/2013/main/command">
      <pc:docMk xmlns:pc="http://schemas.microsoft.com/office/powerpoint/2013/main/command"/>
      <pc:sldMk xmlns:pc="http://schemas.microsoft.com/office/powerpoint/2013/main/command" cId="3063141808" sldId="373"/>
      <ac:picMk id="4" creationId="{EA4F44A7-B6DE-9D39-69AA-274392059237}"/>
    </ac:deMkLst>
    <p188:replyLst>
      <p188:reply id="{02EFCD13-4349-4632-895B-C63B37A41418}" authorId="{507D9D2E-74E9-2EF1-AE3D-BDE51E0D24AF}" created="2025-08-25T05:26:18.703">
        <p188:txBody>
          <a:bodyPr/>
          <a:lstStyle/>
          <a:p>
            <a:r>
              <a:rPr lang="en-US"/>
              <a:t>Hi [@Rahmacahyani, Rezki]  kindly support updating these</a:t>
            </a:r>
          </a:p>
        </p188:txBody>
      </p188:reply>
    </p188:replyLst>
    <p188:txBody>
      <a:bodyPr/>
      <a:lstStyle/>
      <a:p>
        <a:r>
          <a:rPr lang="en-US"/>
          <a:t>change the screenshot</a:t>
        </a:r>
      </a:p>
    </p188:txBody>
    <p188:extLst>
      <p:ext xmlns:p="http://schemas.openxmlformats.org/presentationml/2006/main" uri="{5BB2D875-25FF-4072-B9AC-8F64D62656EB}">
        <p228:taskDetails xmlns:p228="http://schemas.microsoft.com/office/powerpoint/2022/08/main">
          <p228:history>
            <p228:event time="2025-08-25T05:26:18.703" id="{CD5A9084-6E26-4312-A0E0-D37EA12AAF79}">
              <p228:atrbtn authorId="{507D9D2E-74E9-2EF1-AE3D-BDE51E0D24AF}"/>
              <p228:anchr>
                <p228:comment id="{02EFCD13-4349-4632-895B-C63B37A41418}"/>
              </p228:anchr>
              <p228:add/>
            </p228:event>
            <p228:event time="2025-08-25T05:26:18.703" id="{1ECCB17F-28BF-4F80-B429-38A1EC648085}">
              <p228:atrbtn authorId="{507D9D2E-74E9-2EF1-AE3D-BDE51E0D24AF}"/>
              <p228:anchr>
                <p228:comment id="{02EFCD13-4349-4632-895B-C63B37A41418}"/>
              </p228:anchr>
              <p228:asgn authorId="{B788534A-277D-E67A-44D8-70D8AA18F6BE}"/>
            </p228:event>
            <p228:event time="2025-08-25T05:26:18.703" id="{CDE4FBD0-FFB7-42EA-8392-769C9F15927F}">
              <p228:atrbtn authorId="{507D9D2E-74E9-2EF1-AE3D-BDE51E0D24AF}"/>
              <p228:anchr>
                <p228:comment id="{02EFCD13-4349-4632-895B-C63B37A41418}"/>
              </p228:anchr>
              <p228:date stDt="2025-08-25T05:26:18.703" endDt="2025-08-25T05:26:18.703"/>
            </p228:event>
            <p228:event time="2025-08-25T05:26:18.703" id="{ACBAB374-1BBC-416D-993E-6C4A19736859}">
              <p228:atrbtn authorId="{507D9D2E-74E9-2EF1-AE3D-BDE51E0D24AF}"/>
              <p228:anchr>
                <p228:comment id="{02EFCD13-4349-4632-895B-C63B37A41418}"/>
              </p228:anchr>
              <p228:title val="Hi @Rahmacahyani, Rezki kindly support updating these"/>
            </p228:event>
            <p228:event time="2025-08-25T10:33:56.302" id="{69955106-5691-4448-BFF7-6DE6820DFFE9}">
              <p228:atrbtn authorId="{B788534A-277D-E67A-44D8-70D8AA18F6BE}"/>
              <p228:anchr>
                <p228:comment id="{00000000-0000-0000-0000-000000000000}"/>
              </p228:anchr>
              <p228:pcntCmplt val="100000"/>
            </p228:event>
          </p228:history>
        </p228:taskDetails>
      </p:ext>
    </p188:extLst>
  </p188:cm>
</p188:cmLst>
</file>

<file path=ppt/comments/modernComment_25A_FEEF4D53.xml><?xml version="1.0" encoding="utf-8"?>
<p188:cmLst xmlns:a="http://schemas.openxmlformats.org/drawingml/2006/main" xmlns:r="http://schemas.openxmlformats.org/officeDocument/2006/relationships" xmlns:p188="http://schemas.microsoft.com/office/powerpoint/2018/8/main">
  <p188:cm id="{D31CE986-3B3C-4DD4-B870-3A629C09B41F}" authorId="{10319D26-392A-68D2-C8C4-41BD81167DEE}" status="resolved" created="2025-08-22T08:59:39.066" startDate="2025-08-22T08:59:39.066" dueDate="2025-08-22T08:59:39.066" assignedTo="{B788534A-277D-E67A-44D8-70D8AA18F6BE}" complete="100000" title="@Kandalu Ashok, Akshhayaa- I dont like this slide- we can have the server link included in the start of the DHIS2 Demo Section, and show it works for both android and web. Then you can remove this slide">
    <pc:sldMkLst xmlns:pc="http://schemas.microsoft.com/office/powerpoint/2013/main/command">
      <pc:docMk/>
      <pc:sldMk cId="4277095763" sldId="602"/>
    </pc:sldMkLst>
    <p188:replyLst>
      <p188:reply id="{FAD8C6F1-A17D-4741-BF0A-F83ECCF76445}" authorId="{507D9D2E-74E9-2EF1-AE3D-BDE51E0D24AF}" created="2025-08-25T05:20:04.167">
        <p188:txBody>
          <a:bodyPr/>
          <a:lstStyle/>
          <a:p>
            <a:r>
              <a:rPr lang="en-US"/>
              <a:t>Hi [@Venkatesh, Mohini]  for me this slide is clean since it clearly shows that the SEMIS app download link is different from login url which can be used for web, can we move it under demo?</a:t>
            </a:r>
          </a:p>
        </p188:txBody>
      </p188:reply>
      <p188:reply id="{5CE34EFC-E9BE-4C84-B7F9-9B004B9201DA}" authorId="{B3D5E067-5ECD-97C2-09A0-F4F3FD5FD44B}" created="2025-09-04T09:07:34.365">
        <p188:txBody>
          <a:bodyPr/>
          <a:lstStyle/>
          <a:p>
            <a:r>
              <a:rPr lang="en-US"/>
              <a:t>[@Kandalu Ashok, Akshhayaa] [@Venkatesh, Mohini] we can merge slide 13 and 14, the information is same, actually when we have repeated information then takes more time.</a:t>
            </a:r>
          </a:p>
        </p188:txBody>
      </p188:reply>
      <p188:reply id="{468F7B54-BB11-44FA-B73A-D80137041C65}" authorId="{10319D26-392A-68D2-C8C4-41BD81167DEE}" created="2025-09-04T10:43:49.349">
        <p188:txBody>
          <a:bodyPr/>
          <a:lstStyle/>
          <a:p>
            <a:r>
              <a:rPr lang="en-US"/>
              <a:t>[@Rahmacahyani, Rezki] let's merge and make it beautiful</a:t>
            </a:r>
          </a:p>
        </p188:txBody>
      </p188:reply>
    </p188:replyLst>
    <p188:txBody>
      <a:bodyPr/>
      <a:lstStyle/>
      <a:p>
        <a:r>
          <a:rPr lang="en-US"/>
          <a:t>[@Kandalu Ashok, Akshhayaa]-  I dont like this slide- we can have the server link included in the start of the  DHIS2 Demo Section, and show it works for both android and web. Then you can remove this slide </a:t>
        </a:r>
      </a:p>
    </p188:txBody>
    <p188:extLst>
      <p:ext xmlns:p="http://schemas.openxmlformats.org/presentationml/2006/main" uri="{5BB2D875-25FF-4072-B9AC-8F64D62656EB}">
        <p228:taskDetails xmlns:p228="http://schemas.microsoft.com/office/powerpoint/2022/08/main">
          <p228:history>
            <p228:event time="2025-08-22T08:59:39.066" id="{39285337-50D6-4E86-8C77-66D401FE5CD1}">
              <p228:atrbtn authorId="{10319D26-392A-68D2-C8C4-41BD81167DEE}"/>
              <p228:anchr>
                <p228:comment id="{D31CE986-3B3C-4DD4-B870-3A629C09B41F}"/>
              </p228:anchr>
              <p228:add/>
            </p228:event>
            <p228:event time="2025-08-22T08:59:39.066" id="{6EDF7A8B-BE9B-49BB-9CCF-B89E06D46A03}">
              <p228:atrbtn authorId="{10319D26-392A-68D2-C8C4-41BD81167DEE}"/>
              <p228:anchr>
                <p228:comment id="{D31CE986-3B3C-4DD4-B870-3A629C09B41F}"/>
              </p228:anchr>
              <p228:asgn authorId="{2F0B9062-F685-024C-FD69-87E4A9B7979C}"/>
            </p228:event>
            <p228:event time="2025-08-22T08:59:39.066" id="{245BCD0A-6BC8-4DD0-9B2A-B0C9A09C5CB2}">
              <p228:atrbtn authorId="{10319D26-392A-68D2-C8C4-41BD81167DEE}"/>
              <p228:anchr>
                <p228:comment id="{D31CE986-3B3C-4DD4-B870-3A629C09B41F}"/>
              </p228:anchr>
              <p228:title val="@Kandalu Ashok, Akshhayaa- I dont like this slide- we can have the server link included in the start of the DHIS2 Demo Section, and show it works for both android and web. Then you can remove this slide"/>
            </p228:event>
            <p228:event time="2025-08-22T08:59:39.066" id="{4087E93A-FEB2-4BB4-9090-374F7E8A9505}">
              <p228:atrbtn authorId="{10319D26-392A-68D2-C8C4-41BD81167DEE}"/>
              <p228:anchr>
                <p228:comment id="{D31CE986-3B3C-4DD4-B870-3A629C09B41F}"/>
              </p228:anchr>
              <p228:date stDt="2025-08-22T08:59:39.066" endDt="2025-08-22T08:59:39.066"/>
            </p228:event>
            <p228:event time="2025-08-25T05:20:04.167" id="{14171359-BCC9-4527-AEAF-152329BC2413}">
              <p228:atrbtn authorId="{507D9D2E-74E9-2EF1-AE3D-BDE51E0D24AF}"/>
              <p228:anchr>
                <p228:comment id="{FAD8C6F1-A17D-4741-BF0A-F83ECCF76445}"/>
              </p228:anchr>
              <p228:unasgnAll/>
            </p228:event>
            <p228:event time="2025-08-25T05:20:04.167" id="{0A14A03A-936C-4008-B616-2B5ABB40D5FE}">
              <p228:atrbtn authorId="{507D9D2E-74E9-2EF1-AE3D-BDE51E0D24AF}"/>
              <p228:anchr>
                <p228:comment id="{FAD8C6F1-A17D-4741-BF0A-F83ECCF76445}"/>
              </p228:anchr>
              <p228:asgn authorId="{10319D26-392A-68D2-C8C4-41BD81167DEE}"/>
            </p228:event>
            <p228:event time="2025-09-04T10:43:49.349" id="{B84C24BC-2F07-417F-82DA-F5BA15E81626}">
              <p228:atrbtn authorId="{10319D26-392A-68D2-C8C4-41BD81167DEE}"/>
              <p228:anchr>
                <p228:comment id="{468F7B54-BB11-44FA-B73A-D80137041C65}"/>
              </p228:anchr>
              <p228:unasgnAll/>
            </p228:event>
            <p228:event time="2025-09-04T10:43:49.349" id="{AC619A7F-2962-403F-AC29-DE58CD740DD1}">
              <p228:atrbtn authorId="{10319D26-392A-68D2-C8C4-41BD81167DEE}"/>
              <p228:anchr>
                <p228:comment id="{468F7B54-BB11-44FA-B73A-D80137041C65}"/>
              </p228:anchr>
              <p228:asgn authorId="{B788534A-277D-E67A-44D8-70D8AA18F6BE}"/>
            </p228:event>
            <p228:event time="2025-09-05T08:52:37.983" id="{3B47E4B3-A44B-564B-B4B4-B78520474961}">
              <p228:atrbtn authorId="{B788534A-277D-E67A-44D8-70D8AA18F6BE}"/>
              <p228:anchr>
                <p228:comment id="{00000000-0000-0000-0000-000000000000}"/>
              </p228:anchr>
              <p228:pcntCmplt val="100000"/>
            </p228:event>
          </p228:history>
        </p228:taskDetails>
      </p:ext>
    </p188:extLst>
  </p188:cm>
  <p188:cm id="{070F7926-6F54-44BC-996B-4CA0DEC026A8}" authorId="{507D9D2E-74E9-2EF1-AE3D-BDE51E0D24AF}" status="resolved" created="2025-08-29T09:48:42.564" startDate="2025-08-29T09:48:42.564" dueDate="2025-08-29T09:48:42.564" assignedTo="{B788534A-277D-E67A-44D8-70D8AA18F6BE}" complete="100000" title="@Rahmacahyani, Rezki please note I added side of the apk here">
    <ac:deMkLst xmlns:ac="http://schemas.microsoft.com/office/drawing/2013/main/command">
      <pc:docMk xmlns:pc="http://schemas.microsoft.com/office/powerpoint/2013/main/command"/>
      <pc:sldMk xmlns:pc="http://schemas.microsoft.com/office/powerpoint/2013/main/command" cId="4277095763" sldId="602"/>
      <ac:graphicFrameMk id="7" creationId="{74F96AAF-3001-D1EF-9318-3CA4DB43DFB3}"/>
    </ac:deMkLst>
    <p188:replyLst>
      <p188:reply id="{DC0745D4-E0F8-BC49-A22F-58FB3630E7C6}" authorId="{B788534A-277D-E67A-44D8-70D8AA18F6BE}" created="2025-09-02T05:53:03.135">
        <p188:txBody>
          <a:bodyPr/>
          <a:lstStyle/>
          <a:p>
            <a:r>
              <a:rPr lang="en-US"/>
              <a:t>Noted, [@Kandalu Ashok, Akshhayaa], i will test the link once Mineduc has updated it on our website</a:t>
            </a:r>
          </a:p>
        </p188:txBody>
      </p188:reply>
    </p188:replyLst>
    <p188:txBody>
      <a:bodyPr/>
      <a:lstStyle/>
      <a:p>
        <a:r>
          <a:rPr lang="en-US"/>
          <a:t>[@Rahmacahyani, Rezki]  please note I added side of the apk here</a:t>
        </a:r>
      </a:p>
    </p188:txBody>
    <p188:extLst>
      <p:ext xmlns:p="http://schemas.openxmlformats.org/presentationml/2006/main" uri="{5BB2D875-25FF-4072-B9AC-8F64D62656EB}">
        <p228:taskDetails xmlns:p228="http://schemas.microsoft.com/office/powerpoint/2022/08/main">
          <p228:history>
            <p228:event time="2025-08-29T09:48:42.564" id="{D708A35C-F9B2-413D-AEC5-8023CFDF4FA8}">
              <p228:atrbtn authorId="{507D9D2E-74E9-2EF1-AE3D-BDE51E0D24AF}"/>
              <p228:anchr>
                <p228:comment id="{070F7926-6F54-44BC-996B-4CA0DEC026A8}"/>
              </p228:anchr>
              <p228:add/>
            </p228:event>
            <p228:event time="2025-08-29T09:48:42.564" id="{1570C2CF-5F01-4D78-8BB1-19E586BAEC2F}">
              <p228:atrbtn authorId="{507D9D2E-74E9-2EF1-AE3D-BDE51E0D24AF}"/>
              <p228:anchr>
                <p228:comment id="{070F7926-6F54-44BC-996B-4CA0DEC026A8}"/>
              </p228:anchr>
              <p228:asgn authorId="{B788534A-277D-E67A-44D8-70D8AA18F6BE}"/>
            </p228:event>
            <p228:event time="2025-08-29T09:48:42.564" id="{027E1BEC-B954-4BD9-8C45-27C1FDB432CE}">
              <p228:atrbtn authorId="{507D9D2E-74E9-2EF1-AE3D-BDE51E0D24AF}"/>
              <p228:anchr>
                <p228:comment id="{070F7926-6F54-44BC-996B-4CA0DEC026A8}"/>
              </p228:anchr>
              <p228:title val="@Rahmacahyani, Rezki please note I added side of the apk here"/>
            </p228:event>
            <p228:event time="2025-08-29T09:48:42.564" id="{35295ECD-0009-4577-B73F-4CA11E7CF773}">
              <p228:atrbtn authorId="{507D9D2E-74E9-2EF1-AE3D-BDE51E0D24AF}"/>
              <p228:anchr>
                <p228:comment id="{070F7926-6F54-44BC-996B-4CA0DEC026A8}"/>
              </p228:anchr>
              <p228:date stDt="2025-08-29T09:48:42.564" endDt="2025-08-29T09:48:42.564"/>
            </p228:event>
            <p228:event time="2025-09-05T08:51:41.693" id="{673F5127-B944-C040-A2DA-E502EF0254BB}">
              <p228:atrbtn authorId="{B788534A-277D-E67A-44D8-70D8AA18F6BE}"/>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5-09-02T05:52:17.733" authorId="{B788534A-277D-E67A-44D8-70D8AA18F6BE}"/>
          </p223:rxn>
        </p223:reactions>
      </p:ext>
    </p188:extLst>
  </p188:cm>
</p188:cmLst>
</file>

<file path=ppt/comments/modernComment_261_CC3B044.xml><?xml version="1.0" encoding="utf-8"?>
<p188:cmLst xmlns:a="http://schemas.openxmlformats.org/drawingml/2006/main" xmlns:r="http://schemas.openxmlformats.org/officeDocument/2006/relationships" xmlns:p188="http://schemas.microsoft.com/office/powerpoint/2018/8/main">
  <p188:cm id="{D70BBF93-AA2E-4EE6-BF0C-6CDCC0C514A9}" authorId="{10319D26-392A-68D2-C8C4-41BD81167DEE}" status="resolved" created="2025-09-04T11:20:38.602" startDate="2025-09-08T05:11:16.125" dueDate="2025-09-08T05:11:16.125" assignedTo="{B788534A-277D-E67A-44D8-70D8AA18F6BE}" complete="100000" title="@Rahmacahyani, Rezki please update ss here">
    <ac:deMkLst xmlns:ac="http://schemas.microsoft.com/office/drawing/2013/main/command">
      <pc:docMk xmlns:pc="http://schemas.microsoft.com/office/powerpoint/2013/main/command"/>
      <pc:sldMk xmlns:pc="http://schemas.microsoft.com/office/powerpoint/2013/main/command" cId="214151236" sldId="609"/>
      <ac:picMk id="8" creationId="{81183234-D5C7-C75F-B6C2-439420385240}"/>
    </ac:deMkLst>
    <p188:replyLst>
      <p188:reply id="{E74316BF-7616-4C00-9020-3D3B5262DBEE}" authorId="{507D9D2E-74E9-2EF1-AE3D-BDE51E0D24AF}" created="2025-09-08T05:11:16.125">
        <p188:txBody>
          <a:bodyPr/>
          <a:lstStyle/>
          <a:p>
            <a:r>
              <a:rPr lang="en-US"/>
              <a:t>[@Rahmacahyani, Rezki]  please update ss here </a:t>
            </a:r>
          </a:p>
        </p188:txBody>
      </p188:reply>
      <p188:reply id="{62ED715E-7C5C-CB48-A2BF-BC6568A47FA7}" authorId="{B788534A-277D-E67A-44D8-70D8AA18F6BE}" created="2025-09-08T08:10:03.867">
        <p188:txBody>
          <a:bodyPr/>
          <a:lstStyle/>
          <a:p>
            <a:r>
              <a:rPr lang="en-US"/>
              <a:t>Hi Akshaya, this is the latest absence reason. Let me know if you have configured other reasons. Thanks</a:t>
            </a:r>
          </a:p>
        </p188:txBody>
      </p188:reply>
    </p188:replyLst>
    <p188:txBody>
      <a:bodyPr/>
      <a:lstStyle/>
      <a:p>
        <a:r>
          <a:rPr lang="en-US"/>
          <a:t>[@Kandalu Ashok, Akshhayaa]  update the absence reasons dropdown. </a:t>
        </a:r>
      </a:p>
    </p188:txBody>
    <p188:extLst>
      <p:ext xmlns:p="http://schemas.openxmlformats.org/presentationml/2006/main" uri="{5BB2D875-25FF-4072-B9AC-8F64D62656EB}">
        <p228:taskDetails xmlns:p228="http://schemas.microsoft.com/office/powerpoint/2022/08/main">
          <p228:history>
            <p228:event time="2025-09-08T05:11:16.125" id="{9E027432-B050-496E-9346-BF862F4511A9}">
              <p228:atrbtn authorId="{507D9D2E-74E9-2EF1-AE3D-BDE51E0D24AF}"/>
              <p228:anchr>
                <p228:comment id="{E74316BF-7616-4C00-9020-3D3B5262DBEE}"/>
              </p228:anchr>
              <p228:add/>
            </p228:event>
            <p228:event time="2025-09-08T05:11:16.125" id="{599342F5-1996-4CEC-A763-7C7EA321BD2B}">
              <p228:atrbtn authorId="{507D9D2E-74E9-2EF1-AE3D-BDE51E0D24AF}"/>
              <p228:anchr>
                <p228:comment id="{E74316BF-7616-4C00-9020-3D3B5262DBEE}"/>
              </p228:anchr>
              <p228:asgn authorId="{B788534A-277D-E67A-44D8-70D8AA18F6BE}"/>
            </p228:event>
            <p228:event time="2025-09-08T05:11:16.125" id="{605B399E-2266-40D6-85FF-03AFDC22EB20}">
              <p228:atrbtn authorId="{507D9D2E-74E9-2EF1-AE3D-BDE51E0D24AF}"/>
              <p228:anchr>
                <p228:comment id="{E74316BF-7616-4C00-9020-3D3B5262DBEE}"/>
              </p228:anchr>
              <p228:date stDt="2025-09-08T05:11:16.125" endDt="2025-09-08T05:11:16.125"/>
            </p228:event>
            <p228:event time="2025-09-08T05:11:16.125" id="{965B7DE5-6AA9-4D22-9111-9C54A4F981E4}">
              <p228:atrbtn authorId="{507D9D2E-74E9-2EF1-AE3D-BDE51E0D24AF}"/>
              <p228:anchr>
                <p228:comment id="{E74316BF-7616-4C00-9020-3D3B5262DBEE}"/>
              </p228:anchr>
              <p228:title val="@Rahmacahyani, Rezki please update ss here"/>
            </p228:event>
            <p228:event time="2025-09-09T08:59:42.715" id="{43354830-032B-D140-A803-E1227D44BB46}">
              <p228:atrbtn authorId="{B788534A-277D-E67A-44D8-70D8AA18F6BE}"/>
              <p228:anchr>
                <p228:comment id="{00000000-0000-0000-0000-000000000000}"/>
              </p228:anchr>
              <p228:pcntCmplt val="100000"/>
            </p228:event>
          </p228:history>
        </p228:taskDetails>
      </p:ext>
    </p188:extLst>
  </p188:cm>
  <p188:cm id="{F7524379-8FF4-45CE-ADF6-EA0D6812B949}" authorId="{10319D26-392A-68D2-C8C4-41BD81167DEE}" status="resolved" created="2025-09-04T11:29:08.423" startDate="2025-09-08T05:08:46.759" dueDate="2025-09-08T05:08:46.759" assignedTo="{B788534A-277D-E67A-44D8-70D8AA18F6BE}" complete="100000" title="@Rahmacahyani, Rezki please can you add screenshots of teacher selecting unknown absence and then selecting correct absence reason and submittting, link it here">
    <pc:sldMkLst xmlns:pc="http://schemas.microsoft.com/office/powerpoint/2013/main/command">
      <pc:docMk/>
      <pc:sldMk cId="214151236" sldId="609"/>
    </pc:sldMkLst>
    <p188:replyLst>
      <p188:reply id="{F605C07C-4F6F-44C1-9C79-1454C8B3903E}" authorId="{507D9D2E-74E9-2EF1-AE3D-BDE51E0D24AF}" created="2025-09-08T05:08:46.759">
        <p188:txBody>
          <a:bodyPr/>
          <a:lstStyle/>
          <a:p>
            <a:r>
              <a:rPr lang="en-US"/>
              <a:t>[@Rahmacahyani, Rezki]  please can you add screenshots of teacher selecting unknown absence and then selecting correct absence reason and submittting, link it here</a:t>
            </a:r>
          </a:p>
        </p188:txBody>
      </p188:reply>
      <p188:reply id="{FD7A2147-111D-CB43-8DE8-1F9A70B8FDE7}" authorId="{B788534A-277D-E67A-44D8-70D8AA18F6BE}" created="2025-09-08T08:11:15.892">
        <p188:txBody>
          <a:bodyPr/>
          <a:lstStyle/>
          <a:p>
            <a:r>
              <a:rPr lang="en-US"/>
              <a:t>I have added it on the next slide. Please let me know if it's clear. Thanks</a:t>
            </a:r>
          </a:p>
        </p188:txBody>
      </p188:reply>
    </p188:replyLst>
    <p188:txBody>
      <a:bodyPr/>
      <a:lstStyle/>
      <a:p>
        <a:r>
          <a:rPr lang="en-US"/>
          <a:t>[@Kandalu Ashok, Akshhayaa]  ensure in the script there is the information of going back historically to add correct absence reason after checking with child and parent</a:t>
        </a:r>
      </a:p>
    </p188:txBody>
    <p188:extLst>
      <p:ext xmlns:p="http://schemas.openxmlformats.org/presentationml/2006/main" uri="{5BB2D875-25FF-4072-B9AC-8F64D62656EB}">
        <p228:taskDetails xmlns:p228="http://schemas.microsoft.com/office/powerpoint/2022/08/main">
          <p228:history>
            <p228:event time="2025-09-08T05:08:46.759" id="{0DEBB66B-9F35-4429-A1F4-E39637688D47}">
              <p228:atrbtn authorId="{507D9D2E-74E9-2EF1-AE3D-BDE51E0D24AF}"/>
              <p228:anchr>
                <p228:comment id="{F605C07C-4F6F-44C1-9C79-1454C8B3903E}"/>
              </p228:anchr>
              <p228:add/>
            </p228:event>
            <p228:event time="2025-09-08T05:08:46.759" id="{18C0F9BF-8067-4D94-A200-324F07BFBAC4}">
              <p228:atrbtn authorId="{507D9D2E-74E9-2EF1-AE3D-BDE51E0D24AF}"/>
              <p228:anchr>
                <p228:comment id="{F605C07C-4F6F-44C1-9C79-1454C8B3903E}"/>
              </p228:anchr>
              <p228:asgn authorId="{B788534A-277D-E67A-44D8-70D8AA18F6BE}"/>
            </p228:event>
            <p228:event time="2025-09-08T05:08:46.759" id="{2A6AC6FF-094D-495D-AAB3-49022B381AA6}">
              <p228:atrbtn authorId="{507D9D2E-74E9-2EF1-AE3D-BDE51E0D24AF}"/>
              <p228:anchr>
                <p228:comment id="{F605C07C-4F6F-44C1-9C79-1454C8B3903E}"/>
              </p228:anchr>
              <p228:date stDt="2025-09-08T05:08:46.759" endDt="2025-09-08T05:08:46.759"/>
            </p228:event>
            <p228:event time="2025-09-08T05:08:46.759" id="{E6BB64DE-7D84-4528-A4B1-464CAAB207BF}">
              <p228:atrbtn authorId="{507D9D2E-74E9-2EF1-AE3D-BDE51E0D24AF}"/>
              <p228:anchr>
                <p228:comment id="{F605C07C-4F6F-44C1-9C79-1454C8B3903E}"/>
              </p228:anchr>
              <p228:title val="@Rahmacahyani, Rezki please can you add screenshots of teacher selecting unknown absence and then selecting correct absence reason and submittting, link it here"/>
            </p228:event>
            <p228:event time="2025-09-09T08:59:38.295" id="{6FA5B98A-F78A-DE4B-B32B-E57273D4FC72}">
              <p228:atrbtn authorId="{B788534A-277D-E67A-44D8-70D8AA18F6BE}"/>
              <p228:anchr>
                <p228:comment id="{00000000-0000-0000-0000-000000000000}"/>
              </p228:anchr>
              <p228:pcntCmplt val="100000"/>
            </p228:event>
          </p228:history>
        </p228:taskDetails>
      </p:ext>
    </p188:extLst>
  </p188:cm>
</p188:cmLst>
</file>

<file path=ppt/comments/modernComment_2F8_62F2FAB3.xml><?xml version="1.0" encoding="utf-8"?>
<p188:cmLst xmlns:a="http://schemas.openxmlformats.org/drawingml/2006/main" xmlns:r="http://schemas.openxmlformats.org/officeDocument/2006/relationships" xmlns:p188="http://schemas.microsoft.com/office/powerpoint/2018/8/main">
  <p188:cm id="{2C3248C8-4306-4D96-A0F6-5F8948FC1AF5}" authorId="{10319D26-392A-68D2-C8C4-41BD81167DEE}" status="resolved" created="2025-09-04T11:14:11.847" startDate="2025-09-04T11:14:11.847" dueDate="2025-09-04T11:14:11.847" assignedTo="{B788534A-277D-E67A-44D8-70D8AA18F6BE}" complete="100000" title="@Rahmacahyani, Rezki are engineers hiding the sync learner button. In that case, lets remove this comment on ignore sync learner">
    <pc:sldMkLst xmlns:pc="http://schemas.microsoft.com/office/powerpoint/2013/main/command">
      <pc:docMk/>
      <pc:sldMk cId="1660091059" sldId="760"/>
    </pc:sldMkLst>
    <p188:replyLst>
      <p188:reply id="{D56C42C3-5431-1843-9DBB-FE4986572430}" authorId="{B788534A-277D-E67A-44D8-70D8AA18F6BE}" created="2025-09-05T07:53:18.136">
        <p188:txBody>
          <a:bodyPr/>
          <a:lstStyle/>
          <a:p>
            <a:r>
              <a:rPr lang="en-US"/>
              <a:t>Hi [@Venkatesh, Mohini], unfortunately it's still there on 1.4.2. Let's keep this slide</a:t>
            </a:r>
          </a:p>
        </p188:txBody>
      </p188:reply>
    </p188:replyLst>
    <p188:txBody>
      <a:bodyPr/>
      <a:lstStyle/>
      <a:p>
        <a:r>
          <a:rPr lang="en-US"/>
          <a:t>[@Rahmacahyani, Rezki]  are engineers hiding the sync learner button. In that case, lets remove this comment on ignore sync learner</a:t>
        </a:r>
      </a:p>
    </p188:txBody>
    <p188:extLst>
      <p:ext xmlns:p="http://schemas.openxmlformats.org/presentationml/2006/main" uri="{5BB2D875-25FF-4072-B9AC-8F64D62656EB}">
        <p228:taskDetails xmlns:p228="http://schemas.microsoft.com/office/powerpoint/2022/08/main">
          <p228:history>
            <p228:event time="2025-09-04T11:14:11.847" id="{3AECA1AD-C9DE-446F-97C6-CD63174163A1}">
              <p228:atrbtn authorId="{10319D26-392A-68D2-C8C4-41BD81167DEE}"/>
              <p228:anchr>
                <p228:comment id="{2C3248C8-4306-4D96-A0F6-5F8948FC1AF5}"/>
              </p228:anchr>
              <p228:add/>
            </p228:event>
            <p228:event time="2025-09-04T11:14:11.847" id="{865C6CCB-B378-48CC-9D42-7705E405F4A7}">
              <p228:atrbtn authorId="{10319D26-392A-68D2-C8C4-41BD81167DEE}"/>
              <p228:anchr>
                <p228:comment id="{2C3248C8-4306-4D96-A0F6-5F8948FC1AF5}"/>
              </p228:anchr>
              <p228:asgn authorId="{B788534A-277D-E67A-44D8-70D8AA18F6BE}"/>
            </p228:event>
            <p228:event time="2025-09-04T11:14:11.847" id="{7716EA8D-E464-436F-AD07-1F2BD789E618}">
              <p228:atrbtn authorId="{10319D26-392A-68D2-C8C4-41BD81167DEE}"/>
              <p228:anchr>
                <p228:comment id="{2C3248C8-4306-4D96-A0F6-5F8948FC1AF5}"/>
              </p228:anchr>
              <p228:title val="@Rahmacahyani, Rezki are engineers hiding the sync learner button. In that case, lets remove this comment on ignore sync learner"/>
            </p228:event>
            <p228:event time="2025-09-04T11:14:11.847" id="{7D1A9AFD-1572-4699-BA9C-35D8302C6695}">
              <p228:atrbtn authorId="{10319D26-392A-68D2-C8C4-41BD81167DEE}"/>
              <p228:anchr>
                <p228:comment id="{2C3248C8-4306-4D96-A0F6-5F8948FC1AF5}"/>
              </p228:anchr>
              <p228:date stDt="2025-09-04T11:14:11.847" endDt="2025-09-04T11:14:11.847"/>
            </p228:event>
            <p228:event time="2025-09-05T07:53:19.515" id="{D953ECFD-3BE7-1346-83B6-FB0544640B20}">
              <p228:atrbtn authorId="{B788534A-277D-E67A-44D8-70D8AA18F6BE}"/>
              <p228:anchr>
                <p228:comment id="{00000000-0000-0000-0000-000000000000}"/>
              </p228:anchr>
              <p228:pcntCmplt val="100000"/>
            </p228:event>
          </p228:history>
        </p228:taskDetails>
      </p:ext>
    </p188:extLst>
  </p188:cm>
</p188:cmLst>
</file>

<file path=ppt/comments/modernComment_2FE_62D22AB.xml><?xml version="1.0" encoding="utf-8"?>
<p188:cmLst xmlns:a="http://schemas.openxmlformats.org/drawingml/2006/main" xmlns:r="http://schemas.openxmlformats.org/officeDocument/2006/relationships" xmlns:p188="http://schemas.microsoft.com/office/powerpoint/2018/8/main">
  <p188:cm id="{63785A63-3EE1-46D2-A95D-071A182A41EA}" authorId="{B3D5E067-5ECD-97C2-09A0-F4F3FD5FD44B}" status="resolved" created="2025-09-04T07:17:31.975" startDate="2025-09-04T10:32:48.152" dueDate="2025-09-04T10:32:48.152" assignedTo="{B788534A-277D-E67A-44D8-70D8AA18F6BE}" complete="100000" title="@Rahmacahyani, Rezki lets do this. Will explain">
    <ac:deMkLst xmlns:ac="http://schemas.microsoft.com/office/drawing/2013/main/command">
      <pc:docMk xmlns:pc="http://schemas.microsoft.com/office/powerpoint/2013/main/command"/>
      <pc:sldMk xmlns:pc="http://schemas.microsoft.com/office/powerpoint/2013/main/command" cId="103621291" sldId="766"/>
      <ac:spMk id="3" creationId="{4FBC5764-8C08-A17F-569F-8482F7944E37}"/>
    </ac:deMkLst>
    <p188:replyLst>
      <p188:reply id="{74F0F640-B39A-4CAD-8484-2CE5356A542D}" authorId="{10319D26-392A-68D2-C8C4-41BD81167DEE}" created="2025-09-04T10:32:48.152">
        <p188:txBody>
          <a:bodyPr/>
          <a:lstStyle/>
          <a:p>
            <a:r>
              <a:rPr lang="en-US"/>
              <a:t>[@Rahmacahyani, Rezki] lets do this. Will explain</a:t>
            </a:r>
          </a:p>
        </p188:txBody>
      </p188:reply>
    </p188:replyLst>
    <p188:txBody>
      <a:bodyPr/>
      <a:lstStyle/>
      <a:p>
        <a:r>
          <a:rPr lang="en-US"/>
          <a:t>[@Kandalu Ashok, Akshhayaa] [@Venkatesh, Mohini] can we add screen shit how people can check phone RAM? so that will be easier for them or we can have link here and add slide in end to show them how to check the RAM. It is needed to ensure basic requirements and good at their level to know.</a:t>
        </a:r>
      </a:p>
    </p188:txBody>
    <p188:extLst>
      <p:ext xmlns:p="http://schemas.openxmlformats.org/presentationml/2006/main" uri="{5BB2D875-25FF-4072-B9AC-8F64D62656EB}">
        <p228:taskDetails xmlns:p228="http://schemas.microsoft.com/office/powerpoint/2022/08/main">
          <p228:history>
            <p228:event time="2025-09-04T10:32:48.152" id="{CA00163C-01B5-421C-AD13-EEC800FA3B43}">
              <p228:atrbtn authorId="{10319D26-392A-68D2-C8C4-41BD81167DEE}"/>
              <p228:anchr>
                <p228:comment id="{74F0F640-B39A-4CAD-8484-2CE5356A542D}"/>
              </p228:anchr>
              <p228:add/>
            </p228:event>
            <p228:event time="2025-09-04T10:32:48.152" id="{D8F26E48-6FB3-4755-8CDE-0D4A8E492E27}">
              <p228:atrbtn authorId="{10319D26-392A-68D2-C8C4-41BD81167DEE}"/>
              <p228:anchr>
                <p228:comment id="{74F0F640-B39A-4CAD-8484-2CE5356A542D}"/>
              </p228:anchr>
              <p228:asgn authorId="{B788534A-277D-E67A-44D8-70D8AA18F6BE}"/>
            </p228:event>
            <p228:event time="2025-09-04T10:32:48.152" id="{80034FD0-13B9-4BF4-A235-9D2160E7D3F2}">
              <p228:atrbtn authorId="{10319D26-392A-68D2-C8C4-41BD81167DEE}"/>
              <p228:anchr>
                <p228:comment id="{74F0F640-B39A-4CAD-8484-2CE5356A542D}"/>
              </p228:anchr>
              <p228:date stDt="2025-09-04T10:32:48.152" endDt="2025-09-04T10:32:48.152"/>
            </p228:event>
            <p228:event time="2025-09-04T10:32:48.152" id="{2446C786-8510-4E49-9A2B-9F78A784E708}">
              <p228:atrbtn authorId="{10319D26-392A-68D2-C8C4-41BD81167DEE}"/>
              <p228:anchr>
                <p228:comment id="{74F0F640-B39A-4CAD-8484-2CE5356A542D}"/>
              </p228:anchr>
              <p228:title val="@Rahmacahyani, Rezki lets do this. Will explain"/>
            </p228:event>
            <p228:event time="2025-09-05T06:19:09.494" id="{84431AB6-8580-8049-BC18-971D0A14032A}">
              <p228:atrbtn authorId="{B788534A-277D-E67A-44D8-70D8AA18F6BE}"/>
              <p228:anchr>
                <p228:comment id="{00000000-0000-0000-0000-000000000000}"/>
              </p228:anchr>
              <p228:pcntCmplt val="100000"/>
            </p228:event>
          </p228:history>
        </p228:taskDetails>
      </p:ext>
    </p188:extLst>
  </p188:cm>
  <p188:cm id="{280F2852-AC63-42F5-9DDF-EE722F8E1015}" authorId="{10319D26-392A-68D2-C8C4-41BD81167DEE}" status="resolved" created="2025-09-04T10:41:24.738" startDate="2025-09-04T10:41:24.738" dueDate="2025-09-04T10:41:24.738" assignedTo="{B788534A-277D-E67A-44D8-70D8AA18F6BE}" complete="100000" title="@Rahmacahyani, Rezki let's add hyperlinks between slides to move back and forth between slides- e.g. I added one on Android Device to go to slide 11. Then you can add another link on slide 12 after showing the demo to go &quot;BACK&quot; to slide 9">
    <pc:sldMkLst xmlns:pc="http://schemas.microsoft.com/office/powerpoint/2013/main/command">
      <pc:docMk/>
      <pc:sldMk cId="103621291" sldId="766"/>
    </pc:sldMkLst>
    <p188:replyLst>
      <p188:reply id="{EC08A63B-F517-9D43-A6C1-A82D35D1778D}" authorId="{B788534A-277D-E67A-44D8-70D8AA18F6BE}" created="2025-09-05T07:01:10.542">
        <p188:txBody>
          <a:bodyPr/>
          <a:lstStyle/>
          <a:p>
            <a:r>
              <a:rPr lang="en-US"/>
              <a:t>I Added a Back button that linked to this slide</a:t>
            </a:r>
          </a:p>
        </p188:txBody>
      </p188:reply>
    </p188:replyLst>
    <p188:txBody>
      <a:bodyPr/>
      <a:lstStyle/>
      <a:p>
        <a:r>
          <a:rPr lang="en-US"/>
          <a:t>[@Rahmacahyani, Rezki] let's add hyperlinks between slides to move back and forth between slides- e.g. I added one on Android Device to go to slide 10. Then you can add another link on slide 11 after showing the demo to go "BACK" to slide 9</a:t>
        </a:r>
      </a:p>
    </p188:txBody>
    <p188:extLst>
      <p:ext xmlns:p="http://schemas.openxmlformats.org/presentationml/2006/main" uri="{5BB2D875-25FF-4072-B9AC-8F64D62656EB}">
        <p228:taskDetails xmlns:p228="http://schemas.microsoft.com/office/powerpoint/2022/08/main">
          <p228:history>
            <p228:event time="2025-09-04T10:41:24.738" id="{A11CE270-F3F6-4094-ADE9-1BC3315AE45E}">
              <p228:atrbtn authorId="{10319D26-392A-68D2-C8C4-41BD81167DEE}"/>
              <p228:anchr>
                <p228:comment id="{280F2852-AC63-42F5-9DDF-EE722F8E1015}"/>
              </p228:anchr>
              <p228:add/>
            </p228:event>
            <p228:event time="2025-09-04T10:41:24.738" id="{54C79771-0898-4C74-9001-60982E7E517D}">
              <p228:atrbtn authorId="{10319D26-392A-68D2-C8C4-41BD81167DEE}"/>
              <p228:anchr>
                <p228:comment id="{280F2852-AC63-42F5-9DDF-EE722F8E1015}"/>
              </p228:anchr>
              <p228:asgn authorId="{B788534A-277D-E67A-44D8-70D8AA18F6BE}"/>
            </p228:event>
            <p228:event time="2025-09-04T10:41:24.738" id="{659BA1D3-815B-4E97-A24B-79CEFC83AB31}">
              <p228:atrbtn authorId="{10319D26-392A-68D2-C8C4-41BD81167DEE}"/>
              <p228:anchr>
                <p228:comment id="{280F2852-AC63-42F5-9DDF-EE722F8E1015}"/>
              </p228:anchr>
              <p228:title val="@Rahmacahyani, Rezki let's add hyperlinks between slides to move back and forth between slides- e.g. I added one on Android Device to go to slide 11. Then you can add another link on slide 12 after showing the demo to go &quot;BACK&quot; to slide 9"/>
            </p228:event>
            <p228:event time="2025-09-04T10:41:24.738" id="{DD7C28AF-9A52-4BCD-A551-60B4C61AC333}">
              <p228:atrbtn authorId="{10319D26-392A-68D2-C8C4-41BD81167DEE}"/>
              <p228:anchr>
                <p228:comment id="{280F2852-AC63-42F5-9DDF-EE722F8E1015}"/>
              </p228:anchr>
              <p228:date stDt="2025-09-04T10:41:24.738" endDt="2025-09-04T10:41:24.738"/>
            </p228:event>
            <p228:event time="2025-09-05T07:01:12.031" id="{8254BB9D-F567-C14E-AA82-D0C8D64D5ADB}">
              <p228:atrbtn authorId="{B788534A-277D-E67A-44D8-70D8AA18F6BE}"/>
              <p228:anchr>
                <p228:comment id="{00000000-0000-0000-0000-000000000000}"/>
              </p228:anchr>
              <p228:pcntCmplt val="100000"/>
            </p228:event>
          </p228:history>
        </p228:taskDetails>
      </p:ext>
    </p188:extLst>
  </p188:cm>
</p188:cmLst>
</file>

<file path=ppt/comments/modernComment_32A_45B5F60F.xml><?xml version="1.0" encoding="utf-8"?>
<p188:cmLst xmlns:a="http://schemas.openxmlformats.org/drawingml/2006/main" xmlns:r="http://schemas.openxmlformats.org/officeDocument/2006/relationships" xmlns:p188="http://schemas.microsoft.com/office/powerpoint/2018/8/main">
  <p188:cm id="{57DEDABC-8958-414C-9437-D066A96A6C8C}" authorId="{B3D5E067-5ECD-97C2-09A0-F4F3FD5FD44B}" status="resolved" created="2025-09-04T07:12:29.840" startDate="2025-09-04T10:20:45.426" dueDate="2025-09-04T10:20:45.426" assignedTo="{B788534A-277D-E67A-44D8-70D8AA18F6BE}" complete="100000" title="@Rahmacahyani, Rezki please add grade, class, learner screen and point it out for third point">
    <pc:sldMkLst xmlns:pc="http://schemas.microsoft.com/office/powerpoint/2013/main/command">
      <pc:docMk/>
      <pc:sldMk cId="1169552911" sldId="810"/>
    </pc:sldMkLst>
    <p188:replyLst>
      <p188:reply id="{8253B09B-2349-4DC2-BB2D-156622986444}" authorId="{507D9D2E-74E9-2EF1-AE3D-BDE51E0D24AF}" created="2025-09-04T10:20:45.426">
        <p188:txBody>
          <a:bodyPr/>
          <a:lstStyle/>
          <a:p>
            <a:r>
              <a:rPr lang="en-US"/>
              <a:t>[@Rahmacahyani, Rezki]  please add grade, class, learner screen and point it out for scenario</a:t>
            </a:r>
          </a:p>
        </p188:txBody>
      </p188:reply>
    </p188:replyLst>
    <p188:txBody>
      <a:bodyPr/>
      <a:lstStyle/>
      <a:p>
        <a:r>
          <a:rPr lang="en-US"/>
          <a:t>[@Kandalu Ashok, Akshhayaa] [@Venkatesh, Mohini] can we add screen shot of andriod look so people can easily relate which section we are talking, and visuals are always more appealing, and people remember?</a:t>
        </a:r>
      </a:p>
    </p188:txBody>
    <p188:extLst>
      <p:ext xmlns:p="http://schemas.openxmlformats.org/presentationml/2006/main" uri="{5BB2D875-25FF-4072-B9AC-8F64D62656EB}">
        <p228:taskDetails xmlns:p228="http://schemas.microsoft.com/office/powerpoint/2022/08/main">
          <p228:history>
            <p228:event time="2025-09-04T10:20:45.426" id="{D62ECCF9-9991-4322-B528-3CCD6BF6032F}">
              <p228:atrbtn authorId="{507D9D2E-74E9-2EF1-AE3D-BDE51E0D24AF}"/>
              <p228:anchr>
                <p228:comment id="{8253B09B-2349-4DC2-BB2D-156622986444}"/>
              </p228:anchr>
              <p228:add/>
            </p228:event>
            <p228:event time="2025-09-04T10:20:45.426" id="{6E7961A5-C23E-46B3-8944-B2567EA6165C}">
              <p228:atrbtn authorId="{507D9D2E-74E9-2EF1-AE3D-BDE51E0D24AF}"/>
              <p228:anchr>
                <p228:comment id="{8253B09B-2349-4DC2-BB2D-156622986444}"/>
              </p228:anchr>
              <p228:asgn authorId="{B788534A-277D-E67A-44D8-70D8AA18F6BE}"/>
            </p228:event>
            <p228:event time="2025-09-04T10:20:45.426" id="{9D36772C-3284-4C87-8661-DA8D3D9B7571}">
              <p228:atrbtn authorId="{507D9D2E-74E9-2EF1-AE3D-BDE51E0D24AF}"/>
              <p228:anchr>
                <p228:comment id="{8253B09B-2349-4DC2-BB2D-156622986444}"/>
              </p228:anchr>
              <p228:date stDt="2025-09-04T10:20:45.426" endDt="2025-09-04T10:20:45.426"/>
            </p228:event>
            <p228:event time="2025-09-04T10:20:45.426" id="{C03EF755-E769-4119-ABEE-25F93FAE16E0}">
              <p228:atrbtn authorId="{507D9D2E-74E9-2EF1-AE3D-BDE51E0D24AF}"/>
              <p228:anchr>
                <p228:comment id="{8253B09B-2349-4DC2-BB2D-156622986444}"/>
              </p228:anchr>
              <p228:title val="@Rahmacahyani, Rezki please add grade, class, learner screen and point it out for third point"/>
            </p228:event>
            <p228:event time="2025-09-08T04:42:25.702" id="{55941871-31FA-A74E-BDB0-87C081372FE9}">
              <p228:atrbtn authorId="{B788534A-277D-E67A-44D8-70D8AA18F6BE}"/>
              <p228:anchr>
                <p228:comment id="{00000000-0000-0000-0000-000000000000}"/>
              </p228:anchr>
              <p228:pcntCmplt val="100000"/>
            </p228:event>
          </p228:history>
        </p228:taskDetails>
      </p:ext>
    </p188:extLst>
  </p188:cm>
  <p188:cm id="{5EA9738E-458B-4870-A95A-FC2B76F6CB84}" authorId="{10319D26-392A-68D2-C8C4-41BD81167DEE}" status="resolved" created="2025-09-08T09:28:02.422" startDate="2025-09-08T09:28:02.422" dueDate="2025-09-08T09:28:02.422" assignedTo="{B788534A-277D-E67A-44D8-70D8AA18F6BE}" complete="100000" title="@Rahmacahyani, Rezki animation is not working for this slide. please fix. @Kandalu Ashok, Akshhayaa there was too much text on this slide. I reduced it">
    <pc:sldMkLst xmlns:pc="http://schemas.microsoft.com/office/powerpoint/2013/main/command">
      <pc:docMk/>
      <pc:sldMk cId="1169552911" sldId="810"/>
    </pc:sldMkLst>
    <p188:txBody>
      <a:bodyPr/>
      <a:lstStyle/>
      <a:p>
        <a:r>
          <a:rPr lang="en-US"/>
          <a:t>[@Rahmacahyani, Rezki] animation is not working for this slide. please fix. [@Kandalu Ashok, Akshhayaa] there was too much text on this slide. I reduced it </a:t>
        </a:r>
      </a:p>
    </p188:txBody>
    <p188:extLst>
      <p:ext xmlns:p="http://schemas.openxmlformats.org/presentationml/2006/main" uri="{5BB2D875-25FF-4072-B9AC-8F64D62656EB}">
        <p228:taskDetails xmlns:p228="http://schemas.microsoft.com/office/powerpoint/2022/08/main">
          <p228:history>
            <p228:event time="2025-09-08T09:28:02.422" id="{A363788A-D14B-4943-8230-8E6E55677F92}">
              <p228:atrbtn authorId="{10319D26-392A-68D2-C8C4-41BD81167DEE}"/>
              <p228:anchr>
                <p228:comment id="{5EA9738E-458B-4870-A95A-FC2B76F6CB84}"/>
              </p228:anchr>
              <p228:add/>
            </p228:event>
            <p228:event time="2025-09-08T09:28:02.422" id="{5CFDD8EB-1BC1-4418-90E1-FC82AC7D9A10}">
              <p228:atrbtn authorId="{10319D26-392A-68D2-C8C4-41BD81167DEE}"/>
              <p228:anchr>
                <p228:comment id="{5EA9738E-458B-4870-A95A-FC2B76F6CB84}"/>
              </p228:anchr>
              <p228:asgn authorId="{B788534A-277D-E67A-44D8-70D8AA18F6BE}"/>
            </p228:event>
            <p228:event time="2025-09-08T09:28:02.422" id="{11725E6A-8929-4311-8892-5E6A7C4A78B6}">
              <p228:atrbtn authorId="{10319D26-392A-68D2-C8C4-41BD81167DEE}"/>
              <p228:anchr>
                <p228:comment id="{5EA9738E-458B-4870-A95A-FC2B76F6CB84}"/>
              </p228:anchr>
              <p228:title val="@Rahmacahyani, Rezki animation is not working for this slide. please fix. @Kandalu Ashok, Akshhayaa there was too much text on this slide. I reduced it"/>
            </p228:event>
            <p228:event time="2025-09-08T09:28:02.422" id="{9EEFB6F5-8C08-42AC-B198-7AAC9678F30D}">
              <p228:atrbtn authorId="{10319D26-392A-68D2-C8C4-41BD81167DEE}"/>
              <p228:anchr>
                <p228:comment id="{5EA9738E-458B-4870-A95A-FC2B76F6CB84}"/>
              </p228:anchr>
              <p228:date stDt="2025-09-08T09:28:02.422" endDt="2025-09-08T09:28:02.422"/>
            </p228:event>
            <p228:event time="2025-09-09T06:07:17.729" id="{127B2ECF-C3C1-574C-9E53-02AFAB54AD89}">
              <p228:atrbtn authorId="{B788534A-277D-E67A-44D8-70D8AA18F6BE}"/>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5-09-08T09:53:10.719" authorId="{507D9D2E-74E9-2EF1-AE3D-BDE51E0D24AF}"/>
          </p223:rxn>
        </p223:reactions>
      </p:ext>
    </p188:extLst>
  </p188:cm>
</p188:cmLst>
</file>

<file path=ppt/comments/modernComment_33E_1BC0346A.xml><?xml version="1.0" encoding="utf-8"?>
<p188:cmLst xmlns:a="http://schemas.openxmlformats.org/drawingml/2006/main" xmlns:r="http://schemas.openxmlformats.org/officeDocument/2006/relationships" xmlns:p188="http://schemas.microsoft.com/office/powerpoint/2018/8/main">
  <p188:cm id="{3AC41849-ACC9-4FFF-B5BF-BD4D0ABC6882}" authorId="{B3D5E067-5ECD-97C2-09A0-F4F3FD5FD44B}" status="resolved" created="2025-09-04T09:19:09.200" startDate="2025-09-04T10:46:36.299" dueDate="2025-09-04T10:46:36.299" assignedTo="{B788534A-277D-E67A-44D8-70D8AA18F6BE}" complete="100000" title="@Rahmacahyani, Rezki pls change, and animate the screens">
    <ac:deMkLst xmlns:ac="http://schemas.microsoft.com/office/drawing/2013/main/command">
      <pc:docMk xmlns:pc="http://schemas.microsoft.com/office/powerpoint/2013/main/command"/>
      <pc:sldMk xmlns:pc="http://schemas.microsoft.com/office/powerpoint/2013/main/command" cId="465581162" sldId="830"/>
      <ac:spMk id="2" creationId="{F71665AA-2A5A-AE6A-6AA6-E003DA2F3565}"/>
    </ac:deMkLst>
    <p188:replyLst>
      <p188:reply id="{F3357C21-DCE4-4E81-9497-F0537FAF8A37}" authorId="{10319D26-392A-68D2-C8C4-41BD81167DEE}" created="2025-09-04T10:46:36.299">
        <p188:txBody>
          <a:bodyPr/>
          <a:lstStyle/>
          <a:p>
            <a:r>
              <a:rPr lang="en-US"/>
              <a:t>[@Rahmacahyani, Rezki] pls change, and animate the screens</a:t>
            </a:r>
          </a:p>
        </p188:txBody>
      </p188:reply>
    </p188:replyLst>
    <p188:txBody>
      <a:bodyPr/>
      <a:lstStyle/>
      <a:p>
        <a:r>
          <a:rPr lang="en-US"/>
          <a:t>can we change this heading and say SCREENS THAT ARE BLOCKED DUE TO PRIVACY REASONS?</a:t>
        </a:r>
      </a:p>
    </p188:txBody>
    <p188:extLst>
      <p:ext xmlns:p="http://schemas.openxmlformats.org/presentationml/2006/main" uri="{5BB2D875-25FF-4072-B9AC-8F64D62656EB}">
        <p228:taskDetails xmlns:p228="http://schemas.microsoft.com/office/powerpoint/2022/08/main">
          <p228:history>
            <p228:event time="2025-09-04T10:46:36.299" id="{D46480B6-A460-4237-97C7-55BDE6AF2BF4}">
              <p228:atrbtn authorId="{10319D26-392A-68D2-C8C4-41BD81167DEE}"/>
              <p228:anchr>
                <p228:comment id="{F3357C21-DCE4-4E81-9497-F0537FAF8A37}"/>
              </p228:anchr>
              <p228:add/>
            </p228:event>
            <p228:event time="2025-09-04T10:46:36.299" id="{1B902435-B991-470C-82F7-1A200EA1BFBE}">
              <p228:atrbtn authorId="{10319D26-392A-68D2-C8C4-41BD81167DEE}"/>
              <p228:anchr>
                <p228:comment id="{F3357C21-DCE4-4E81-9497-F0537FAF8A37}"/>
              </p228:anchr>
              <p228:asgn authorId="{B788534A-277D-E67A-44D8-70D8AA18F6BE}"/>
            </p228:event>
            <p228:event time="2025-09-04T10:46:36.299" id="{BB03A0B7-AA61-4E67-A2BE-AABDF733ABFB}">
              <p228:atrbtn authorId="{10319D26-392A-68D2-C8C4-41BD81167DEE}"/>
              <p228:anchr>
                <p228:comment id="{F3357C21-DCE4-4E81-9497-F0537FAF8A37}"/>
              </p228:anchr>
              <p228:date stDt="2025-09-04T10:46:36.299" endDt="2025-09-04T10:46:36.299"/>
            </p228:event>
            <p228:event time="2025-09-04T10:46:36.299" id="{86485D5D-1834-466A-881D-C775ED69D644}">
              <p228:atrbtn authorId="{10319D26-392A-68D2-C8C4-41BD81167DEE}"/>
              <p228:anchr>
                <p228:comment id="{F3357C21-DCE4-4E81-9497-F0537FAF8A37}"/>
              </p228:anchr>
              <p228:title val="@Rahmacahyani, Rezki pls change, and animate the screens"/>
            </p228:event>
            <p228:event time="2025-09-05T07:02:28.085" id="{A4C35177-5C73-DB4C-93EC-9E7F8331B712}">
              <p228:atrbtn authorId="{B788534A-277D-E67A-44D8-70D8AA18F6BE}"/>
              <p228:anchr>
                <p228:comment id="{00000000-0000-0000-0000-000000000000}"/>
              </p228:anchr>
              <p228:pcntCmplt val="100000"/>
            </p228:event>
          </p228:history>
        </p228:taskDetails>
      </p:ext>
    </p188:extLst>
  </p188:cm>
  <p188:cm id="{601BEA4A-1445-4CA2-A44C-8D7CBA59020E}" authorId="{10319D26-392A-68D2-C8C4-41BD81167DEE}" status="resolved" created="2025-09-04T10:54:54.920" startDate="2025-09-04T10:54:54.920" dueDate="2025-09-04T10:54:54.920" assignedTo="{B788534A-277D-E67A-44D8-70D8AA18F6BE}" complete="100000" title="@Rahmacahyani, Rezki can we point out the Android Version and SEMIS version instead of 2 more slides for it">
    <ac:deMkLst xmlns:ac="http://schemas.microsoft.com/office/drawing/2013/main/command">
      <pc:docMk xmlns:pc="http://schemas.microsoft.com/office/powerpoint/2013/main/command"/>
      <pc:sldMk xmlns:pc="http://schemas.microsoft.com/office/powerpoint/2013/main/command" cId="465581162" sldId="830"/>
      <ac:picMk id="21" creationId="{F1A04ED5-232F-3536-363A-D11A0F61D238}"/>
    </ac:deMkLst>
    <p188:replyLst>
      <p188:reply id="{9DDBE075-A0EE-4B5B-8525-7668CF5EC2C9}" authorId="{10319D26-392A-68D2-C8C4-41BD81167DEE}" created="2025-09-04T10:56:29.114">
        <p188:txBody>
          <a:bodyPr/>
          <a:lstStyle/>
          <a:p>
            <a:r>
              <a:rPr lang="en-US"/>
              <a:t>Overlap slide 19 on 18 with Hyperlink</a:t>
            </a:r>
          </a:p>
        </p188:txBody>
      </p188:reply>
    </p188:replyLst>
    <p188:txBody>
      <a:bodyPr/>
      <a:lstStyle/>
      <a:p>
        <a:r>
          <a:rPr lang="en-US"/>
          <a:t>[@Rahmacahyani, Rezki]  can we point out the Android Version and SEMIS version instead of 2 more slides for it</a:t>
        </a:r>
      </a:p>
    </p188:txBody>
    <p188:extLst>
      <p:ext xmlns:p="http://schemas.openxmlformats.org/presentationml/2006/main" uri="{5BB2D875-25FF-4072-B9AC-8F64D62656EB}">
        <p228:taskDetails xmlns:p228="http://schemas.microsoft.com/office/powerpoint/2022/08/main">
          <p228:history>
            <p228:event time="2025-09-04T10:54:54.920" id="{E41FE39C-0A16-438B-9C01-76C313D55922}">
              <p228:atrbtn authorId="{10319D26-392A-68D2-C8C4-41BD81167DEE}"/>
              <p228:anchr>
                <p228:comment id="{601BEA4A-1445-4CA2-A44C-8D7CBA59020E}"/>
              </p228:anchr>
              <p228:add/>
            </p228:event>
            <p228:event time="2025-09-04T10:54:54.920" id="{32F49F05-2951-4D18-9B13-AE6085C709BE}">
              <p228:atrbtn authorId="{10319D26-392A-68D2-C8C4-41BD81167DEE}"/>
              <p228:anchr>
                <p228:comment id="{601BEA4A-1445-4CA2-A44C-8D7CBA59020E}"/>
              </p228:anchr>
              <p228:asgn authorId="{B788534A-277D-E67A-44D8-70D8AA18F6BE}"/>
            </p228:event>
            <p228:event time="2025-09-04T10:54:54.920" id="{CCFFE7EF-8C04-4B8E-9E56-0576F586B95C}">
              <p228:atrbtn authorId="{10319D26-392A-68D2-C8C4-41BD81167DEE}"/>
              <p228:anchr>
                <p228:comment id="{601BEA4A-1445-4CA2-A44C-8D7CBA59020E}"/>
              </p228:anchr>
              <p228:title val="@Rahmacahyani, Rezki can we point out the Android Version and SEMIS version instead of 2 more slides for it"/>
            </p228:event>
            <p228:event time="2025-09-04T10:54:54.920" id="{98AAD76E-D321-413C-9420-3ED7AD698A7B}">
              <p228:atrbtn authorId="{10319D26-392A-68D2-C8C4-41BD81167DEE}"/>
              <p228:anchr>
                <p228:comment id="{601BEA4A-1445-4CA2-A44C-8D7CBA59020E}"/>
              </p228:anchr>
              <p228:date stDt="2025-09-04T10:54:54.920" endDt="2025-09-04T10:54:54.920"/>
            </p228:event>
            <p228:event time="2025-09-05T07:38:55.638" id="{FDCA1C89-FA0B-6F4B-A226-1915C81549D2}">
              <p228:atrbtn authorId="{B788534A-277D-E67A-44D8-70D8AA18F6BE}"/>
              <p228:anchr>
                <p228:comment id="{00000000-0000-0000-0000-000000000000}"/>
              </p228:anchr>
              <p228:pcntCmplt val="100000"/>
            </p228:event>
          </p228:history>
        </p228:taskDetails>
      </p:ext>
    </p188:extLst>
  </p188:cm>
  <p188:cm id="{ED8507AF-A05A-431B-9839-5795C32DDA55}" authorId="{507D9D2E-74E9-2EF1-AE3D-BDE51E0D24AF}" status="resolved" created="2025-09-05T06:24:52.603" startDate="2025-09-05T06:24:52.603" dueDate="2025-09-05T06:24:52.603" assignedTo="{B788534A-277D-E67A-44D8-70D8AA18F6BE}" complete="100000" title="@Rahmacahyani, Rezki update screenshots">
    <pc:sldMkLst xmlns:pc="http://schemas.microsoft.com/office/powerpoint/2013/main/command">
      <pc:docMk/>
      <pc:sldMk cId="465581162" sldId="830"/>
    </pc:sldMkLst>
    <p188:txBody>
      <a:bodyPr/>
      <a:lstStyle/>
      <a:p>
        <a:r>
          <a:rPr lang="en-US"/>
          <a:t>[@Rahmacahyani, Rezki]  update screenshots</a:t>
        </a:r>
      </a:p>
    </p188:txBody>
    <p188:extLst>
      <p:ext xmlns:p="http://schemas.openxmlformats.org/presentationml/2006/main" uri="{5BB2D875-25FF-4072-B9AC-8F64D62656EB}">
        <p228:taskDetails xmlns:p228="http://schemas.microsoft.com/office/powerpoint/2022/08/main">
          <p228:history>
            <p228:event time="2025-09-05T06:24:52.603" id="{729D3AEF-8A3D-4ACF-9512-F740C59FF006}">
              <p228:atrbtn authorId="{507D9D2E-74E9-2EF1-AE3D-BDE51E0D24AF}"/>
              <p228:anchr>
                <p228:comment id="{ED8507AF-A05A-431B-9839-5795C32DDA55}"/>
              </p228:anchr>
              <p228:add/>
            </p228:event>
            <p228:event time="2025-09-05T06:24:52.603" id="{39EED92D-BD6C-4685-9033-59E12D5F977C}">
              <p228:atrbtn authorId="{507D9D2E-74E9-2EF1-AE3D-BDE51E0D24AF}"/>
              <p228:anchr>
                <p228:comment id="{ED8507AF-A05A-431B-9839-5795C32DDA55}"/>
              </p228:anchr>
              <p228:asgn authorId="{B788534A-277D-E67A-44D8-70D8AA18F6BE}"/>
            </p228:event>
            <p228:event time="2025-09-05T06:24:52.603" id="{49E526B4-A164-4CF0-BAD1-D23BD50C1E77}">
              <p228:atrbtn authorId="{507D9D2E-74E9-2EF1-AE3D-BDE51E0D24AF}"/>
              <p228:anchr>
                <p228:comment id="{ED8507AF-A05A-431B-9839-5795C32DDA55}"/>
              </p228:anchr>
              <p228:title val="@Rahmacahyani, Rezki update screenshots"/>
            </p228:event>
            <p228:event time="2025-09-05T06:24:52.603" id="{491EB670-7F9B-4AFD-A0D1-8A3FA9F20A36}">
              <p228:atrbtn authorId="{507D9D2E-74E9-2EF1-AE3D-BDE51E0D24AF}"/>
              <p228:anchr>
                <p228:comment id="{ED8507AF-A05A-431B-9839-5795C32DDA55}"/>
              </p228:anchr>
              <p228:date stDt="2025-09-05T06:24:52.603" endDt="2025-09-05T06:24:52.603"/>
            </p228:event>
            <p228:event time="2025-09-05T07:52:17.214" id="{5E86DC8F-AF74-0F47-B701-91FBD7EDE730}">
              <p228:atrbtn authorId="{B788534A-277D-E67A-44D8-70D8AA18F6BE}"/>
              <p228:anchr>
                <p228:comment id="{00000000-0000-0000-0000-000000000000}"/>
              </p228:anchr>
              <p228:pcntCmplt val="100000"/>
            </p228:event>
          </p228:history>
        </p228:taskDetails>
      </p:ext>
    </p188:extLst>
  </p188:cm>
</p188:cmLst>
</file>

<file path=ppt/comments/modernComment_345_AD81F180.xml><?xml version="1.0" encoding="utf-8"?>
<p188:cmLst xmlns:a="http://schemas.openxmlformats.org/drawingml/2006/main" xmlns:r="http://schemas.openxmlformats.org/officeDocument/2006/relationships" xmlns:p188="http://schemas.microsoft.com/office/powerpoint/2018/8/main">
  <p188:cm id="{56E9BDEF-B0F4-4F6C-8357-FF4FBFAE2031}" authorId="{507D9D2E-74E9-2EF1-AE3D-BDE51E0D24AF}" status="resolved" created="2025-09-04T10:25:21.787" complete="100000">
    <ac:txMkLst xmlns:ac="http://schemas.microsoft.com/office/drawing/2013/main/command">
      <pc:docMk xmlns:pc="http://schemas.microsoft.com/office/powerpoint/2013/main/command"/>
      <pc:sldMk xmlns:pc="http://schemas.microsoft.com/office/powerpoint/2013/main/command" cId="2910974336" sldId="837"/>
      <ac:spMk id="3" creationId="{7B90B588-7868-FB39-0350-76B51F3C5BAD}"/>
      <ac:txMk cp="129" len="86">
        <ac:context len="397" hash="704027167"/>
      </ac:txMk>
    </ac:txMkLst>
    <p188:pos x="3259015" y="2051538"/>
    <p188:txBody>
      <a:bodyPr/>
      <a:lstStyle/>
      <a:p>
        <a:r>
          <a:rPr lang="en-US"/>
          <a:t>Add SDMS ss</a:t>
        </a:r>
      </a:p>
    </p188:txBody>
  </p188:cm>
</p188:cmLst>
</file>

<file path=ppt/comments/modernComment_347_61EE8201.xml><?xml version="1.0" encoding="utf-8"?>
<p188:cmLst xmlns:a="http://schemas.openxmlformats.org/drawingml/2006/main" xmlns:r="http://schemas.openxmlformats.org/officeDocument/2006/relationships" xmlns:p188="http://schemas.microsoft.com/office/powerpoint/2018/8/main">
  <p188:cm id="{2D857835-1750-4716-A6DB-9AE638DC6794}" authorId="{507D9D2E-74E9-2EF1-AE3D-BDE51E0D24AF}" status="resolved" created="2025-09-05T06:17:57.872" startDate="2025-09-05T06:17:57.872" dueDate="2025-09-05T06:17:57.872" assignedTo="{B788534A-277D-E67A-44D8-70D8AA18F6BE}" complete="100000" title="@Rahmacahyani, Rezki if you can add image to show device to cloud data sync">
    <ac:txMkLst xmlns:ac="http://schemas.microsoft.com/office/drawing/2013/main/command">
      <pc:docMk xmlns:pc="http://schemas.microsoft.com/office/powerpoint/2013/main/command"/>
      <pc:sldMk xmlns:pc="http://schemas.microsoft.com/office/powerpoint/2013/main/command" cId="1643020801" sldId="839"/>
      <ac:spMk id="2" creationId="{3822F43F-CAFB-723C-B6B7-34C119D2D4E9}"/>
      <ac:txMk cp="0" len="10">
        <ac:context len="11" hash="3590203044"/>
      </ac:txMk>
    </ac:txMkLst>
    <p188:pos x="4620380" y="314476"/>
    <p188:replyLst>
      <p188:reply id="{0289464C-6E5A-4F43-A533-BD6EB887B589}" authorId="{507D9D2E-74E9-2EF1-AE3D-BDE51E0D24AF}" created="2025-09-05T06:20:30.571">
        <p188:txBody>
          <a:bodyPr/>
          <a:lstStyle/>
          <a:p>
            <a:r>
              <a:rPr lang="en-US"/>
              <a:t>Also review points on sync data and add points if I missed any</a:t>
            </a:r>
          </a:p>
        </p188:txBody>
      </p188:reply>
    </p188:replyLst>
    <p188:txBody>
      <a:bodyPr/>
      <a:lstStyle/>
      <a:p>
        <a:r>
          <a:rPr lang="en-US"/>
          <a:t>[@Rahmacahyani, Rezki]  if you can add image to show device to cloud data sync</a:t>
        </a:r>
      </a:p>
    </p188:txBody>
    <p188:extLst>
      <p:ext xmlns:p="http://schemas.openxmlformats.org/presentationml/2006/main" uri="{5BB2D875-25FF-4072-B9AC-8F64D62656EB}">
        <p228:taskDetails xmlns:p228="http://schemas.microsoft.com/office/powerpoint/2022/08/main">
          <p228:history>
            <p228:event time="2025-09-05T06:17:57.872" id="{09E7740E-F662-45D8-93BB-4F7E29F046CA}">
              <p228:atrbtn authorId="{507D9D2E-74E9-2EF1-AE3D-BDE51E0D24AF}"/>
              <p228:anchr>
                <p228:comment id="{2D857835-1750-4716-A6DB-9AE638DC6794}"/>
              </p228:anchr>
              <p228:add/>
            </p228:event>
            <p228:event time="2025-09-05T06:17:57.872" id="{0355EAA6-4328-4882-84C8-C37CF4CB5A28}">
              <p228:atrbtn authorId="{507D9D2E-74E9-2EF1-AE3D-BDE51E0D24AF}"/>
              <p228:anchr>
                <p228:comment id="{2D857835-1750-4716-A6DB-9AE638DC6794}"/>
              </p228:anchr>
              <p228:asgn authorId="{B788534A-277D-E67A-44D8-70D8AA18F6BE}"/>
            </p228:event>
            <p228:event time="2025-09-05T06:17:57.872" id="{395FA287-1B0F-40D8-94CF-88166FC5EB43}">
              <p228:atrbtn authorId="{507D9D2E-74E9-2EF1-AE3D-BDE51E0D24AF}"/>
              <p228:anchr>
                <p228:comment id="{2D857835-1750-4716-A6DB-9AE638DC6794}"/>
              </p228:anchr>
              <p228:title val="@Rahmacahyani, Rezki if you can add image to show device to cloud data sync"/>
            </p228:event>
            <p228:event time="2025-09-05T06:17:57.872" id="{286CF9A3-D19D-4D3C-ACA9-4B3F86D0B30E}">
              <p228:atrbtn authorId="{507D9D2E-74E9-2EF1-AE3D-BDE51E0D24AF}"/>
              <p228:anchr>
                <p228:comment id="{2D857835-1750-4716-A6DB-9AE638DC6794}"/>
              </p228:anchr>
              <p228:date stDt="2025-09-05T06:17:57.872" endDt="2025-09-05T06:17:57.872"/>
            </p228:event>
            <p228:event time="2025-09-05T08:14:42.748" id="{B87639F4-E8A7-C74B-8D19-49F433F0017D}">
              <p228:atrbtn authorId="{B788534A-277D-E67A-44D8-70D8AA18F6BE}"/>
              <p228:anchr>
                <p228:comment id="{00000000-0000-0000-0000-000000000000}"/>
              </p228:anchr>
              <p228:pcntCmplt val="100000"/>
            </p228:event>
          </p228:history>
        </p228:taskDetails>
      </p:ext>
    </p188:extLst>
  </p188:cm>
</p188:cmLst>
</file>

<file path=ppt/comments/modernComment_34E_2BEC9070.xml><?xml version="1.0" encoding="utf-8"?>
<p188:cmLst xmlns:a="http://schemas.openxmlformats.org/drawingml/2006/main" xmlns:r="http://schemas.openxmlformats.org/officeDocument/2006/relationships" xmlns:p188="http://schemas.microsoft.com/office/powerpoint/2018/8/main">
  <p188:cm id="{945E7679-A543-4DC6-9FAE-57F0A404BFEA}" authorId="{10319D26-392A-68D2-C8C4-41BD81167DEE}" status="resolved" created="2025-09-04T08:31:56.358">
    <ac:txMkLst xmlns:ac="http://schemas.microsoft.com/office/drawing/2013/main/command">
      <pc:docMk xmlns:pc="http://schemas.microsoft.com/office/powerpoint/2013/main/command"/>
      <pc:sldMk xmlns:pc="http://schemas.microsoft.com/office/powerpoint/2013/main/command" cId="2208144602" sldId="815"/>
      <ac:graphicFrameMk id="5" creationId="{F5237C46-94FC-00F2-5022-CA552127DE6A}"/>
      <ac:tblMk/>
      <ac:tcMk rowId="443252263" colId="4066636731"/>
      <ac:txMk cp="0" len="5">
        <ac:context len="6" hash="2741526460"/>
      </ac:txMk>
    </ac:txMkLst>
    <p188:pos x="6106297" y="638432"/>
    <p188:txBody>
      <a:bodyPr/>
      <a:lstStyle/>
      <a:p>
        <a:r>
          <a:rPr lang="en-US"/>
          <a:t>[@Kandalu Ashok, Akshhayaa] pls give homework at the end of day 1 in session 4. [@Mishra, Neeraj] FYI</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F1FBD-98B4-2A46-8480-A04BD07805D8}"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E6F35-CC60-BA4C-9B27-17E86D68246C}" type="slidenum">
              <a:rPr lang="en-US" smtClean="0"/>
              <a:t>‹#›</a:t>
            </a:fld>
            <a:endParaRPr lang="en-US"/>
          </a:p>
        </p:txBody>
      </p:sp>
    </p:spTree>
    <p:extLst>
      <p:ext uri="{BB962C8B-B14F-4D97-AF65-F5344CB8AC3E}">
        <p14:creationId xmlns:p14="http://schemas.microsoft.com/office/powerpoint/2010/main" val="287163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d_ythx5DqTQ?si=I5nWL2K6hbHUKbm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Always important to explain to the schools that both systems are connected, and that any action for enrolment needs to be done on SDMS by the school</a:t>
            </a:r>
          </a:p>
        </p:txBody>
      </p:sp>
      <p:sp>
        <p:nvSpPr>
          <p:cNvPr id="4" name="Slide Number Placeholder 3"/>
          <p:cNvSpPr>
            <a:spLocks noGrp="1"/>
          </p:cNvSpPr>
          <p:nvPr>
            <p:ph type="sldNum" sz="quarter" idx="5"/>
          </p:nvPr>
        </p:nvSpPr>
        <p:spPr/>
        <p:txBody>
          <a:bodyPr/>
          <a:lstStyle/>
          <a:p>
            <a:fld id="{EA6E6F35-CC60-BA4C-9B27-17E86D68246C}" type="slidenum">
              <a:rPr lang="en-US" smtClean="0"/>
              <a:t>4</a:t>
            </a:fld>
            <a:endParaRPr lang="en-US"/>
          </a:p>
        </p:txBody>
      </p:sp>
    </p:spTree>
    <p:extLst>
      <p:ext uri="{BB962C8B-B14F-4D97-AF65-F5344CB8AC3E}">
        <p14:creationId xmlns:p14="http://schemas.microsoft.com/office/powerpoint/2010/main" val="399673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Always important to explain to the schools that both systems are connected, and that any action for enrolment needs to be done on SDMS by the school</a:t>
            </a:r>
          </a:p>
        </p:txBody>
      </p:sp>
      <p:sp>
        <p:nvSpPr>
          <p:cNvPr id="4" name="Espaço Reservado para Número de Slide 3"/>
          <p:cNvSpPr>
            <a:spLocks noGrp="1"/>
          </p:cNvSpPr>
          <p:nvPr>
            <p:ph type="sldNum" sz="quarter" idx="5"/>
          </p:nvPr>
        </p:nvSpPr>
        <p:spPr/>
        <p:txBody>
          <a:bodyPr/>
          <a:lstStyle/>
          <a:p>
            <a:fld id="{EA6E6F35-CC60-BA4C-9B27-17E86D68246C}" type="slidenum">
              <a:rPr lang="en-US" smtClean="0"/>
              <a:t>6</a:t>
            </a:fld>
            <a:endParaRPr lang="en-US"/>
          </a:p>
        </p:txBody>
      </p:sp>
    </p:spTree>
    <p:extLst>
      <p:ext uri="{BB962C8B-B14F-4D97-AF65-F5344CB8AC3E}">
        <p14:creationId xmlns:p14="http://schemas.microsoft.com/office/powerpoint/2010/main" val="104858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E6F35-CC60-BA4C-9B27-17E86D68246C}" type="slidenum">
              <a:rPr lang="en-US" smtClean="0"/>
              <a:t>7</a:t>
            </a:fld>
            <a:endParaRPr lang="en-US"/>
          </a:p>
        </p:txBody>
      </p:sp>
    </p:spTree>
    <p:extLst>
      <p:ext uri="{BB962C8B-B14F-4D97-AF65-F5344CB8AC3E}">
        <p14:creationId xmlns:p14="http://schemas.microsoft.com/office/powerpoint/2010/main" val="264515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Open "Settings" on your Android device</a:t>
            </a:r>
          </a:p>
          <a:p>
            <a:pPr marL="285750" indent="-285750">
              <a:buFont typeface="Arial"/>
              <a:buChar char="•"/>
            </a:pPr>
            <a:r>
              <a:rPr lang="en-US"/>
              <a:t>Scroll down and tap "About phone" or "About device"</a:t>
            </a:r>
            <a:endParaRPr lang="en-US">
              <a:cs typeface="Calibri"/>
            </a:endParaRPr>
          </a:p>
          <a:p>
            <a:pPr marL="285750" indent="-285750">
              <a:buFont typeface="Arial"/>
              <a:buChar char="•"/>
            </a:pPr>
            <a:r>
              <a:rPr lang="en-US"/>
              <a:t>Look for "Android version" or "Android version number"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D74FBD-E84A-4F75-ADDD-B4ECD1778866}" type="slidenum">
              <a:t>8</a:t>
            </a:fld>
            <a:endParaRPr lang="en-US"/>
          </a:p>
        </p:txBody>
      </p:sp>
    </p:spTree>
    <p:extLst>
      <p:ext uri="{BB962C8B-B14F-4D97-AF65-F5344CB8AC3E}">
        <p14:creationId xmlns:p14="http://schemas.microsoft.com/office/powerpoint/2010/main" val="177763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Open "Settings"</a:t>
            </a:r>
          </a:p>
          <a:p>
            <a:pPr marL="285750" indent="-285750">
              <a:lnSpc>
                <a:spcPct val="90000"/>
              </a:lnSpc>
              <a:spcBef>
                <a:spcPts val="1000"/>
              </a:spcBef>
              <a:buFont typeface="Arial"/>
              <a:buChar char="•"/>
            </a:pPr>
            <a:r>
              <a:rPr lang="en-US"/>
              <a:t>Go to "About phone" or "About device"</a:t>
            </a:r>
          </a:p>
          <a:p>
            <a:pPr marL="285750" indent="-285750">
              <a:lnSpc>
                <a:spcPct val="90000"/>
              </a:lnSpc>
              <a:spcBef>
                <a:spcPts val="1000"/>
              </a:spcBef>
              <a:buFont typeface="Arial"/>
              <a:buChar char="•"/>
            </a:pPr>
            <a:r>
              <a:rPr lang="en-US"/>
              <a:t>Look for "Device info" or "Hardware info"</a:t>
            </a:r>
          </a:p>
          <a:p>
            <a:pPr marL="285750" indent="-285750">
              <a:lnSpc>
                <a:spcPct val="90000"/>
              </a:lnSpc>
              <a:spcBef>
                <a:spcPts val="1000"/>
              </a:spcBef>
              <a:buFont typeface="Arial"/>
              <a:buChar char="•"/>
            </a:pPr>
            <a:r>
              <a:rPr lang="en-US"/>
              <a:t>Find "RAM" or "Memory"</a:t>
            </a:r>
          </a:p>
        </p:txBody>
      </p:sp>
      <p:sp>
        <p:nvSpPr>
          <p:cNvPr id="4" name="Slide Number Placeholder 3"/>
          <p:cNvSpPr>
            <a:spLocks noGrp="1"/>
          </p:cNvSpPr>
          <p:nvPr>
            <p:ph type="sldNum" sz="quarter" idx="5"/>
          </p:nvPr>
        </p:nvSpPr>
        <p:spPr/>
        <p:txBody>
          <a:bodyPr/>
          <a:lstStyle/>
          <a:p>
            <a:fld id="{F3D74FBD-E84A-4F75-ADDD-B4ECD1778866}" type="slidenum">
              <a:t>9</a:t>
            </a:fld>
            <a:endParaRPr lang="en-US"/>
          </a:p>
        </p:txBody>
      </p:sp>
    </p:spTree>
    <p:extLst>
      <p:ext uri="{BB962C8B-B14F-4D97-AF65-F5344CB8AC3E}">
        <p14:creationId xmlns:p14="http://schemas.microsoft.com/office/powerpoint/2010/main" val="259965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60000"/>
              </a:lnSpc>
              <a:buNone/>
            </a:pPr>
            <a:r>
              <a:rPr lang="en-ID" sz="1200" b="1">
                <a:solidFill>
                  <a:schemeClr val="accent3">
                    <a:lumMod val="75000"/>
                  </a:schemeClr>
                </a:solidFill>
              </a:rPr>
              <a:t>Notes:</a:t>
            </a:r>
            <a:endParaRPr lang="en-ID" sz="1200">
              <a:solidFill>
                <a:schemeClr val="accent3">
                  <a:lumMod val="75000"/>
                </a:schemeClr>
              </a:solidFill>
            </a:endParaRPr>
          </a:p>
          <a:p>
            <a:pPr>
              <a:lnSpc>
                <a:spcPct val="160000"/>
              </a:lnSpc>
            </a:pPr>
            <a:r>
              <a:rPr lang="en-ID" sz="1200"/>
              <a:t>If a tester sees “Sync finished but we did not receive server confirmation…”, retry sync and capture time/device details</a:t>
            </a:r>
          </a:p>
          <a:p>
            <a:pPr>
              <a:lnSpc>
                <a:spcPct val="160000"/>
              </a:lnSpc>
            </a:pPr>
            <a:r>
              <a:rPr lang="en-ID" sz="1200"/>
              <a:t>If the interval change doesn’t take effect, the user likely didn’t </a:t>
            </a:r>
            <a:r>
              <a:rPr lang="en-ID" sz="1200" b="1"/>
              <a:t>Sync Configurations</a:t>
            </a:r>
            <a:r>
              <a:rPr lang="en-ID" sz="1200"/>
              <a:t> after installing</a:t>
            </a:r>
          </a:p>
          <a:p>
            <a:endParaRPr lang="en-US"/>
          </a:p>
        </p:txBody>
      </p:sp>
      <p:sp>
        <p:nvSpPr>
          <p:cNvPr id="4" name="Slide Number Placeholder 3"/>
          <p:cNvSpPr>
            <a:spLocks noGrp="1"/>
          </p:cNvSpPr>
          <p:nvPr>
            <p:ph type="sldNum" sz="quarter" idx="5"/>
          </p:nvPr>
        </p:nvSpPr>
        <p:spPr/>
        <p:txBody>
          <a:bodyPr/>
          <a:lstStyle/>
          <a:p>
            <a:fld id="{EA6E6F35-CC60-BA4C-9B27-17E86D68246C}" type="slidenum">
              <a:rPr lang="en-US" smtClean="0"/>
              <a:t>24</a:t>
            </a:fld>
            <a:endParaRPr lang="en-US"/>
          </a:p>
        </p:txBody>
      </p:sp>
    </p:spTree>
    <p:extLst>
      <p:ext uri="{BB962C8B-B14F-4D97-AF65-F5344CB8AC3E}">
        <p14:creationId xmlns:p14="http://schemas.microsoft.com/office/powerpoint/2010/main" val="116671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F26C3A"/>
                </a:solidFill>
                <a:latin typeface="Lato" panose="020F0502020204030203" pitchFamily="34" charset="77"/>
                <a:ea typeface="Lato"/>
                <a:cs typeface="Lato"/>
              </a:rPr>
              <a:t>Single Attendance: </a:t>
            </a:r>
            <a:r>
              <a:rPr lang="en-US" sz="1200">
                <a:solidFill>
                  <a:srgbClr val="F26C3A"/>
                </a:solidFill>
                <a:latin typeface="Lato" panose="020F0502020204030203" pitchFamily="34" charset="77"/>
                <a:ea typeface="Lato"/>
                <a:cs typeface="Lato"/>
                <a:hlinkClick r:id="rId3"/>
              </a:rPr>
              <a:t>https://youtu.be/d_ythx5DqTQ?si=I5nWL2K6hbHUKbmS</a:t>
            </a:r>
            <a:endParaRPr lang="en-US" sz="1400">
              <a:ea typeface="Lato"/>
              <a:cs typeface="Lato"/>
            </a:endParaRPr>
          </a:p>
          <a:p>
            <a:endParaRPr lang="en-US"/>
          </a:p>
        </p:txBody>
      </p:sp>
      <p:sp>
        <p:nvSpPr>
          <p:cNvPr id="4" name="Slide Number Placeholder 3"/>
          <p:cNvSpPr>
            <a:spLocks noGrp="1"/>
          </p:cNvSpPr>
          <p:nvPr>
            <p:ph type="sldNum" sz="quarter" idx="5"/>
          </p:nvPr>
        </p:nvSpPr>
        <p:spPr/>
        <p:txBody>
          <a:bodyPr/>
          <a:lstStyle/>
          <a:p>
            <a:fld id="{EA6E6F35-CC60-BA4C-9B27-17E86D68246C}" type="slidenum">
              <a:rPr lang="en-US" smtClean="0"/>
              <a:t>26</a:t>
            </a:fld>
            <a:endParaRPr lang="en-US"/>
          </a:p>
        </p:txBody>
      </p:sp>
    </p:spTree>
    <p:extLst>
      <p:ext uri="{BB962C8B-B14F-4D97-AF65-F5344CB8AC3E}">
        <p14:creationId xmlns:p14="http://schemas.microsoft.com/office/powerpoint/2010/main" val="305981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b="0" i="0">
                <a:solidFill>
                  <a:srgbClr val="D1D2D3"/>
                </a:solidFill>
                <a:effectLst/>
                <a:latin typeface="Slack-Lato"/>
              </a:rPr>
              <a:t>trainingschool2_sa</a:t>
            </a:r>
          </a:p>
          <a:p>
            <a:r>
              <a:rPr lang="en-GB" b="0" i="0">
                <a:solidFill>
                  <a:srgbClr val="D1D2D3"/>
                </a:solidFill>
                <a:effectLst/>
                <a:latin typeface="Slack-Lato"/>
              </a:rPr>
              <a:t>Rwanda2025!</a:t>
            </a:r>
            <a:endParaRPr lang="en-GB"/>
          </a:p>
        </p:txBody>
      </p:sp>
      <p:sp>
        <p:nvSpPr>
          <p:cNvPr id="4" name="Espaço Reservado para Número de Slide 3"/>
          <p:cNvSpPr>
            <a:spLocks noGrp="1"/>
          </p:cNvSpPr>
          <p:nvPr>
            <p:ph type="sldNum" sz="quarter" idx="5"/>
          </p:nvPr>
        </p:nvSpPr>
        <p:spPr/>
        <p:txBody>
          <a:bodyPr/>
          <a:lstStyle/>
          <a:p>
            <a:fld id="{150B4D64-2412-444C-B035-EEFAA5B050B0}" type="slidenum">
              <a:rPr lang="en-ID" smtClean="0"/>
              <a:t>27</a:t>
            </a:fld>
            <a:endParaRPr lang="en-ID"/>
          </a:p>
        </p:txBody>
      </p:sp>
    </p:spTree>
    <p:extLst>
      <p:ext uri="{BB962C8B-B14F-4D97-AF65-F5344CB8AC3E}">
        <p14:creationId xmlns:p14="http://schemas.microsoft.com/office/powerpoint/2010/main" val="117014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8B1F-B1DA-3288-7E09-7529E659DD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3675EA-67B2-881A-7787-82DEDD889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32A227-A225-EE83-7853-92C201973EC3}"/>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5" name="Footer Placeholder 4">
            <a:extLst>
              <a:ext uri="{FF2B5EF4-FFF2-40B4-BE49-F238E27FC236}">
                <a16:creationId xmlns:a16="http://schemas.microsoft.com/office/drawing/2014/main" id="{DC70A979-C6AB-24D0-4298-1B07168E1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73375-ACDC-3172-A27A-F11812E0F9CD}"/>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95123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5586-E697-B64B-D8F0-B16CD0A32F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C68B0-690C-FD2B-7AA7-BF7408CCF9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435C4-D05C-C290-5E05-3CFD17B6F829}"/>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5" name="Footer Placeholder 4">
            <a:extLst>
              <a:ext uri="{FF2B5EF4-FFF2-40B4-BE49-F238E27FC236}">
                <a16:creationId xmlns:a16="http://schemas.microsoft.com/office/drawing/2014/main" id="{92A77C36-6EBF-0B80-496A-E4EBD6BBA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F1AA2-FAE7-685D-F05C-AAC9F4B67CCB}"/>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146621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72990-F232-BBDD-B46C-71222B6A3E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01B63A-A7DD-0137-D1C2-9D5F56740F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D6732-9A8D-13D2-BFAA-5472B713D78F}"/>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5" name="Footer Placeholder 4">
            <a:extLst>
              <a:ext uri="{FF2B5EF4-FFF2-40B4-BE49-F238E27FC236}">
                <a16:creationId xmlns:a16="http://schemas.microsoft.com/office/drawing/2014/main" id="{0AC6D07E-24F1-6B02-3C77-FF3BDF20B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10AF4-2E39-F962-7EA2-F72C77E003F5}"/>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32330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7DA0-400E-31F4-98CB-60ED21EE8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9A25B-A2D8-EA1C-D3F4-8D5CF925C7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9DCD7-EB42-E4B3-89B7-E098319EA31A}"/>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5" name="Footer Placeholder 4">
            <a:extLst>
              <a:ext uri="{FF2B5EF4-FFF2-40B4-BE49-F238E27FC236}">
                <a16:creationId xmlns:a16="http://schemas.microsoft.com/office/drawing/2014/main" id="{4C394B1A-D77B-E942-CE94-ECDD0C738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F6539-A01A-53B8-CF12-77C060FA1801}"/>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234746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4B1E-2543-0C48-EAFC-185493D61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A10DF7-6F6F-F5ED-EEA8-8D8E434009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60D190-4EE4-D2DA-9E26-B3C182EC9861}"/>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5" name="Footer Placeholder 4">
            <a:extLst>
              <a:ext uri="{FF2B5EF4-FFF2-40B4-BE49-F238E27FC236}">
                <a16:creationId xmlns:a16="http://schemas.microsoft.com/office/drawing/2014/main" id="{223C62C4-142E-D111-9BB4-01ED4397F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3ED22-094B-A89B-E860-6C8F50D91493}"/>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402379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A3D8-A03B-ED56-31E5-90374D4EE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C41E3-4EF4-6A56-3BD7-A539BC3325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0A7F-E39B-55C4-E749-B7F6A5B10D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F94DB-AEC5-9BC4-9E9A-43674C9C6595}"/>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6" name="Footer Placeholder 5">
            <a:extLst>
              <a:ext uri="{FF2B5EF4-FFF2-40B4-BE49-F238E27FC236}">
                <a16:creationId xmlns:a16="http://schemas.microsoft.com/office/drawing/2014/main" id="{39DCDEC5-D7EC-F9D8-6058-B16CD9BAA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29656-E258-C688-7EAE-3AC8D6B5E4AE}"/>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189871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6EC3-780F-A689-E909-6E920E1D82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B229A-137A-B702-29C8-58F951BF2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C166F8-8236-729F-E178-F783B8D6DE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19C5E3-2DB4-ACDD-0C04-52414C66E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FF50F-5C34-0DA6-BB55-50DCC2DF01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B0ECFB-20B9-522D-5FCD-9FF397BABE51}"/>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8" name="Footer Placeholder 7">
            <a:extLst>
              <a:ext uri="{FF2B5EF4-FFF2-40B4-BE49-F238E27FC236}">
                <a16:creationId xmlns:a16="http://schemas.microsoft.com/office/drawing/2014/main" id="{7533D708-CB86-643B-B4B6-8D03FEBCC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E483B-4B1D-6ADA-510F-542B7BC22370}"/>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269910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8130-3E45-8974-EF87-8EA5CA67D6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85518C-4352-D600-F8FC-0685C3F6F176}"/>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4" name="Footer Placeholder 3">
            <a:extLst>
              <a:ext uri="{FF2B5EF4-FFF2-40B4-BE49-F238E27FC236}">
                <a16:creationId xmlns:a16="http://schemas.microsoft.com/office/drawing/2014/main" id="{C229547F-381B-6AC0-0461-3EA6F68FE7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68E91-F4DC-9C5E-C883-7E3465917E76}"/>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414898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2B547-0B2D-50F1-5E88-E2259E7013B0}"/>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3" name="Footer Placeholder 2">
            <a:extLst>
              <a:ext uri="{FF2B5EF4-FFF2-40B4-BE49-F238E27FC236}">
                <a16:creationId xmlns:a16="http://schemas.microsoft.com/office/drawing/2014/main" id="{3C970870-5956-BB0C-7A1A-9373BC048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EA3D17-FF46-97B1-3FD2-AA45FF23438A}"/>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18500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C1EF-8226-61D7-9FB5-6EF684DA9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6E48D-7514-1C41-1F27-3748F894E3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8F2B33-EB81-53E8-0CBD-AD5EBEDE5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21F739-9CDE-29EC-9B77-6BA0F08460AE}"/>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6" name="Footer Placeholder 5">
            <a:extLst>
              <a:ext uri="{FF2B5EF4-FFF2-40B4-BE49-F238E27FC236}">
                <a16:creationId xmlns:a16="http://schemas.microsoft.com/office/drawing/2014/main" id="{6F60F074-496C-D7CF-AD28-E7B91B37F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9654B8-AF54-BABD-AD7F-C3447C83CD19}"/>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410414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7CEA-B583-715E-B300-DF1073F91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F95929-239A-E6AF-D9E5-6137B1A2C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72B33-C427-2E86-3718-2698CECA8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B901B-1E3E-942F-62FC-F44CBECF27F9}"/>
              </a:ext>
            </a:extLst>
          </p:cNvPr>
          <p:cNvSpPr>
            <a:spLocks noGrp="1"/>
          </p:cNvSpPr>
          <p:nvPr>
            <p:ph type="dt" sz="half" idx="10"/>
          </p:nvPr>
        </p:nvSpPr>
        <p:spPr/>
        <p:txBody>
          <a:bodyPr/>
          <a:lstStyle/>
          <a:p>
            <a:fld id="{3A66E641-E70B-AC4F-B933-EC01E0C44D73}" type="datetimeFigureOut">
              <a:rPr lang="en-US" smtClean="0"/>
              <a:t>9/30/2025</a:t>
            </a:fld>
            <a:endParaRPr lang="en-US"/>
          </a:p>
        </p:txBody>
      </p:sp>
      <p:sp>
        <p:nvSpPr>
          <p:cNvPr id="6" name="Footer Placeholder 5">
            <a:extLst>
              <a:ext uri="{FF2B5EF4-FFF2-40B4-BE49-F238E27FC236}">
                <a16:creationId xmlns:a16="http://schemas.microsoft.com/office/drawing/2014/main" id="{0A7AD1A3-23DE-761D-F94C-235911311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B71F8-C213-9448-060A-436B71CAD7DE}"/>
              </a:ext>
            </a:extLst>
          </p:cNvPr>
          <p:cNvSpPr>
            <a:spLocks noGrp="1"/>
          </p:cNvSpPr>
          <p:nvPr>
            <p:ph type="sldNum" sz="quarter" idx="12"/>
          </p:nvPr>
        </p:nvSpPr>
        <p:spPr/>
        <p:txBody>
          <a:bodyPr/>
          <a:lstStyle/>
          <a:p>
            <a:fld id="{02AABB1B-3AC2-9E4C-8B7B-C3855025754C}" type="slidenum">
              <a:rPr lang="en-US" smtClean="0"/>
              <a:t>‹#›</a:t>
            </a:fld>
            <a:endParaRPr lang="en-US"/>
          </a:p>
        </p:txBody>
      </p:sp>
    </p:spTree>
    <p:extLst>
      <p:ext uri="{BB962C8B-B14F-4D97-AF65-F5344CB8AC3E}">
        <p14:creationId xmlns:p14="http://schemas.microsoft.com/office/powerpoint/2010/main" val="14514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BE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09C7C4-CE78-67F7-FC02-D88086BE21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ED9415-D0B4-9E28-BF84-3293574E7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E6E51-ED1D-2B5D-5FEB-635F5E243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66E641-E70B-AC4F-B933-EC01E0C44D73}" type="datetimeFigureOut">
              <a:rPr lang="en-US" smtClean="0"/>
              <a:t>9/30/2025</a:t>
            </a:fld>
            <a:endParaRPr lang="en-US"/>
          </a:p>
        </p:txBody>
      </p:sp>
      <p:sp>
        <p:nvSpPr>
          <p:cNvPr id="5" name="Footer Placeholder 4">
            <a:extLst>
              <a:ext uri="{FF2B5EF4-FFF2-40B4-BE49-F238E27FC236}">
                <a16:creationId xmlns:a16="http://schemas.microsoft.com/office/drawing/2014/main" id="{5696D602-3676-3771-686D-DD393F21EE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352B80-8091-AE5B-49CB-182E6D42C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AABB1B-3AC2-9E4C-8B7B-C3855025754C}" type="slidenum">
              <a:rPr lang="en-US" smtClean="0"/>
              <a:t>‹#›</a:t>
            </a:fld>
            <a:endParaRPr lang="en-US"/>
          </a:p>
        </p:txBody>
      </p:sp>
    </p:spTree>
    <p:extLst>
      <p:ext uri="{BB962C8B-B14F-4D97-AF65-F5344CB8AC3E}">
        <p14:creationId xmlns:p14="http://schemas.microsoft.com/office/powerpoint/2010/main" val="394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4.svg"/><Relationship Id="rId18" Type="http://schemas.openxmlformats.org/officeDocument/2006/relationships/hyperlink" Target="http://mineduc.gov.rw/semis"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33.png"/><Relationship Id="rId17" Type="http://schemas.openxmlformats.org/officeDocument/2006/relationships/image" Target="../media/image25.png"/><Relationship Id="rId2" Type="http://schemas.microsoft.com/office/2018/10/relationships/comments" Target="../comments/modernComment_25A_FEEF4D53.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2.wdp"/><Relationship Id="rId5" Type="http://schemas.openxmlformats.org/officeDocument/2006/relationships/image" Target="../media/image13.png"/><Relationship Id="rId15" Type="http://schemas.openxmlformats.org/officeDocument/2006/relationships/image" Target="../media/image10.png"/><Relationship Id="rId10" Type="http://schemas.openxmlformats.org/officeDocument/2006/relationships/image" Target="../media/image24.png"/><Relationship Id="rId19" Type="http://schemas.openxmlformats.org/officeDocument/2006/relationships/hyperlink" Target="https://dhis2.mineduc.gov.rw/prod" TargetMode="Externa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mineduc.gov.rw/semis" TargetMode="External"/><Relationship Id="rId7" Type="http://schemas.openxmlformats.org/officeDocument/2006/relationships/image" Target="../media/image13.png"/><Relationship Id="rId12"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37.jpe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0.png"/><Relationship Id="rId7"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1.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43.png"/><Relationship Id="rId4" Type="http://schemas.openxmlformats.org/officeDocument/2006/relationships/image" Target="../media/image13.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2.wdp"/><Relationship Id="rId7" Type="http://schemas.openxmlformats.org/officeDocument/2006/relationships/image" Target="../media/image48.png"/><Relationship Id="rId12"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25.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48.png"/><Relationship Id="rId12" Type="http://schemas.openxmlformats.org/officeDocument/2006/relationships/image" Target="../media/image54.png"/><Relationship Id="rId2" Type="http://schemas.microsoft.com/office/2018/10/relationships/comments" Target="../comments/modernComment_33E_1BC0346A.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3.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0.jpeg"/><Relationship Id="rId3" Type="http://schemas.openxmlformats.org/officeDocument/2006/relationships/image" Target="../media/image57.jpeg"/><Relationship Id="rId7" Type="http://schemas.openxmlformats.org/officeDocument/2006/relationships/image" Target="../media/image14.png"/><Relationship Id="rId12" Type="http://schemas.openxmlformats.org/officeDocument/2006/relationships/image" Target="../media/image59.png"/><Relationship Id="rId2" Type="http://schemas.microsoft.com/office/2018/10/relationships/comments" Target="../comments/modernComment_175_B693D5B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5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62.png"/><Relationship Id="rId7" Type="http://schemas.openxmlformats.org/officeDocument/2006/relationships/image" Target="../media/image11.png"/><Relationship Id="rId12" Type="http://schemas.openxmlformats.org/officeDocument/2006/relationships/image" Target="../media/image16.png"/><Relationship Id="rId2" Type="http://schemas.microsoft.com/office/2018/10/relationships/comments" Target="../comments/modernComment_2F8_62F2FAB3.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15.png"/><Relationship Id="rId5" Type="http://schemas.openxmlformats.org/officeDocument/2006/relationships/image" Target="../media/image64.png"/><Relationship Id="rId10" Type="http://schemas.openxmlformats.org/officeDocument/2006/relationships/image" Target="../media/image14.png"/><Relationship Id="rId4" Type="http://schemas.openxmlformats.org/officeDocument/2006/relationships/image" Target="../media/image63.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microsoft.com/office/2018/10/relationships/comments" Target="../comments/modernComment_34E_2BEC9070.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68.png"/><Relationship Id="rId2" Type="http://schemas.microsoft.com/office/2018/10/relationships/comments" Target="../comments/modernComment_261_CC3B04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67.png"/><Relationship Id="rId5" Type="http://schemas.openxmlformats.org/officeDocument/2006/relationships/image" Target="../media/image13.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70.jpe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6.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74.png"/><Relationship Id="rId5" Type="http://schemas.openxmlformats.org/officeDocument/2006/relationships/image" Target="../media/image14.png"/><Relationship Id="rId10" Type="http://schemas.openxmlformats.org/officeDocument/2006/relationships/image" Target="../media/image73.png"/><Relationship Id="rId4" Type="http://schemas.openxmlformats.org/officeDocument/2006/relationships/image" Target="../media/image13.png"/><Relationship Id="rId9" Type="http://schemas.openxmlformats.org/officeDocument/2006/relationships/image" Target="../media/image72.png"/><Relationship Id="rId14"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79.png"/><Relationship Id="rId4" Type="http://schemas.openxmlformats.org/officeDocument/2006/relationships/image" Target="../media/image13.pn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microsoft.com/office/2018/10/relationships/comments" Target="../comments/modernComment_347_61EE820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5.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86.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dhis2.mineduc.gov.rw/prod/"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https://youtu.be/d_yth9AqPQ" TargetMode="External"/><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9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s://odk.mineduc.gov.rw/-/single/gGbhxdVZXtKPT3ZRtfs7nb2MKQKORYR?st=IyY9p6T8LISsjWvzYyxl8eD6thNd7eLKaWxA30j7BtlkBvgpjoKYD$8XubL5veKv" TargetMode="External"/><Relationship Id="rId1" Type="http://schemas.openxmlformats.org/officeDocument/2006/relationships/slideLayout" Target="../slideLayouts/slideLayout2.xml"/><Relationship Id="rId4" Type="http://schemas.openxmlformats.org/officeDocument/2006/relationships/hyperlink" Target="https://forms.office.com/e/PNYUU6gPL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microsoft.com/office/2018/10/relationships/comments" Target="../comments/modernComment_345_AD81F18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18/10/relationships/comments" Target="../comments/modernComment_32A_45B5F60F.xm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10.png"/><Relationship Id="rId3" Type="http://schemas.microsoft.com/office/2018/10/relationships/comments" Target="../comments/modernComment_2FE_62D22AB.xml"/><Relationship Id="rId7" Type="http://schemas.openxmlformats.org/officeDocument/2006/relationships/slide" Target="slide28.xml"/><Relationship Id="rId12" Type="http://schemas.openxmlformats.org/officeDocument/2006/relationships/image" Target="../media/image15.png"/><Relationship Id="rId17" Type="http://schemas.openxmlformats.org/officeDocument/2006/relationships/image" Target="../media/image25.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image" Target="../media/image14.png"/><Relationship Id="rId5" Type="http://schemas.openxmlformats.org/officeDocument/2006/relationships/slide" Target="slide9.xml"/><Relationship Id="rId15" Type="http://schemas.openxmlformats.org/officeDocument/2006/relationships/image" Target="../media/image24.png"/><Relationship Id="rId10" Type="http://schemas.openxmlformats.org/officeDocument/2006/relationships/image" Target="../media/image13.png"/><Relationship Id="rId4" Type="http://schemas.openxmlformats.org/officeDocument/2006/relationships/slide" Target="slide8.xml"/><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BE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27DC27-644A-B6AE-5ECA-9140E2B3C581}"/>
              </a:ext>
            </a:extLst>
          </p:cNvPr>
          <p:cNvSpPr>
            <a:spLocks noGrp="1"/>
          </p:cNvSpPr>
          <p:nvPr>
            <p:ph type="subTitle" idx="1"/>
          </p:nvPr>
        </p:nvSpPr>
        <p:spPr>
          <a:xfrm>
            <a:off x="3458753" y="2789361"/>
            <a:ext cx="2783926" cy="596002"/>
          </a:xfrm>
        </p:spPr>
        <p:txBody>
          <a:bodyPr vert="horz" lIns="91440" tIns="45720" rIns="91440" bIns="45720" rtlCol="0" anchor="t">
            <a:normAutofit fontScale="70000" lnSpcReduction="20000"/>
          </a:bodyPr>
          <a:lstStyle/>
          <a:p>
            <a:endParaRPr lang="en-US" b="1" i="1" dirty="0">
              <a:solidFill>
                <a:srgbClr val="00603F"/>
              </a:solidFill>
              <a:latin typeface="Lato"/>
            </a:endParaRPr>
          </a:p>
          <a:p>
            <a:pPr algn="l"/>
            <a:r>
              <a:rPr lang="en-US" b="1" i="1" dirty="0">
                <a:solidFill>
                  <a:srgbClr val="00603F"/>
                </a:solidFill>
                <a:latin typeface="Lato"/>
              </a:rPr>
              <a:t>29 sept– 10 Oct 2025</a:t>
            </a:r>
            <a:endParaRPr lang="en-US" b="1" i="1" dirty="0">
              <a:solidFill>
                <a:srgbClr val="00603F"/>
              </a:solidFill>
              <a:latin typeface="Lato"/>
              <a:ea typeface="Lato"/>
              <a:cs typeface="Lato"/>
            </a:endParaRPr>
          </a:p>
        </p:txBody>
      </p:sp>
      <p:cxnSp>
        <p:nvCxnSpPr>
          <p:cNvPr id="13" name="Straight Connector 12">
            <a:extLst>
              <a:ext uri="{FF2B5EF4-FFF2-40B4-BE49-F238E27FC236}">
                <a16:creationId xmlns:a16="http://schemas.microsoft.com/office/drawing/2014/main" id="{53C44526-A2EE-9CEE-2FA8-795FFFB00740}"/>
              </a:ext>
            </a:extLst>
          </p:cNvPr>
          <p:cNvCxnSpPr>
            <a:cxnSpLocks/>
          </p:cNvCxnSpPr>
          <p:nvPr/>
        </p:nvCxnSpPr>
        <p:spPr>
          <a:xfrm>
            <a:off x="650851" y="569117"/>
            <a:ext cx="11018635" cy="0"/>
          </a:xfrm>
          <a:prstGeom prst="line">
            <a:avLst/>
          </a:prstGeom>
          <a:ln w="57150">
            <a:solidFill>
              <a:srgbClr val="F26C3A"/>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67EA2EE0-CA05-73F1-AF04-0DBA7D71E547}"/>
              </a:ext>
            </a:extLst>
          </p:cNvPr>
          <p:cNvGrpSpPr/>
          <p:nvPr/>
        </p:nvGrpSpPr>
        <p:grpSpPr>
          <a:xfrm>
            <a:off x="5018835" y="766536"/>
            <a:ext cx="6637722" cy="814502"/>
            <a:chOff x="3084449" y="246536"/>
            <a:chExt cx="5769265" cy="707935"/>
          </a:xfrm>
        </p:grpSpPr>
        <p:grpSp>
          <p:nvGrpSpPr>
            <p:cNvPr id="7" name="Group 6">
              <a:extLst>
                <a:ext uri="{FF2B5EF4-FFF2-40B4-BE49-F238E27FC236}">
                  <a16:creationId xmlns:a16="http://schemas.microsoft.com/office/drawing/2014/main" id="{E7D0420C-71F2-0E4C-27B9-DACC52B6729D}"/>
                </a:ext>
              </a:extLst>
            </p:cNvPr>
            <p:cNvGrpSpPr/>
            <p:nvPr/>
          </p:nvGrpSpPr>
          <p:grpSpPr>
            <a:xfrm>
              <a:off x="3084449" y="251888"/>
              <a:ext cx="5769265" cy="687630"/>
              <a:chOff x="-206955" y="1111593"/>
              <a:chExt cx="8806437" cy="1049626"/>
            </a:xfrm>
          </p:grpSpPr>
          <p:sp>
            <p:nvSpPr>
              <p:cNvPr id="8" name="Rectangle 7">
                <a:extLst>
                  <a:ext uri="{FF2B5EF4-FFF2-40B4-BE49-F238E27FC236}">
                    <a16:creationId xmlns:a16="http://schemas.microsoft.com/office/drawing/2014/main" id="{B19F1A88-DB0C-E29A-D2AB-F4FEA6BAE07A}"/>
                  </a:ext>
                </a:extLst>
              </p:cNvPr>
              <p:cNvSpPr/>
              <p:nvPr/>
            </p:nvSpPr>
            <p:spPr>
              <a:xfrm>
                <a:off x="-200280" y="1128456"/>
                <a:ext cx="8799762" cy="1013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BF43956-B79D-CE68-2252-18700989CACE}"/>
                  </a:ext>
                </a:extLst>
              </p:cNvPr>
              <p:cNvGrpSpPr/>
              <p:nvPr/>
            </p:nvGrpSpPr>
            <p:grpSpPr>
              <a:xfrm>
                <a:off x="-206955" y="1111593"/>
                <a:ext cx="7403057" cy="1049626"/>
                <a:chOff x="-752602" y="5834858"/>
                <a:chExt cx="7403057" cy="1049626"/>
              </a:xfrm>
            </p:grpSpPr>
            <p:pic>
              <p:nvPicPr>
                <p:cNvPr id="11" name="Picture 10">
                  <a:extLst>
                    <a:ext uri="{FF2B5EF4-FFF2-40B4-BE49-F238E27FC236}">
                      <a16:creationId xmlns:a16="http://schemas.microsoft.com/office/drawing/2014/main" id="{3D793E40-D4B6-D0E7-C53E-67B327DC7C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3551" y="5851721"/>
                  <a:ext cx="1287366" cy="1030569"/>
                </a:xfrm>
                <a:prstGeom prst="rect">
                  <a:avLst/>
                </a:prstGeom>
              </p:spPr>
            </p:pic>
            <p:pic>
              <p:nvPicPr>
                <p:cNvPr id="12" name="Picture 11">
                  <a:extLst>
                    <a:ext uri="{FF2B5EF4-FFF2-40B4-BE49-F238E27FC236}">
                      <a16:creationId xmlns:a16="http://schemas.microsoft.com/office/drawing/2014/main" id="{681841FA-9C52-99F6-A43F-8BDD46DCA3A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2602" y="5838141"/>
                  <a:ext cx="1049405" cy="1027285"/>
                </a:xfrm>
                <a:prstGeom prst="rect">
                  <a:avLst/>
                </a:prstGeom>
              </p:spPr>
            </p:pic>
            <p:pic>
              <p:nvPicPr>
                <p:cNvPr id="14" name="Picture 13">
                  <a:extLst>
                    <a:ext uri="{FF2B5EF4-FFF2-40B4-BE49-F238E27FC236}">
                      <a16:creationId xmlns:a16="http://schemas.microsoft.com/office/drawing/2014/main" id="{6A7BFD0E-5B53-9C32-40E3-1077F40177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188" y="5834858"/>
                  <a:ext cx="695507" cy="1030568"/>
                </a:xfrm>
                <a:prstGeom prst="rect">
                  <a:avLst/>
                </a:prstGeom>
              </p:spPr>
            </p:pic>
            <p:pic>
              <p:nvPicPr>
                <p:cNvPr id="15" name="Picture 14">
                  <a:extLst>
                    <a:ext uri="{FF2B5EF4-FFF2-40B4-BE49-F238E27FC236}">
                      <a16:creationId xmlns:a16="http://schemas.microsoft.com/office/drawing/2014/main" id="{42410D46-DA64-A709-6ED0-F87BF8394D5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616402" y="5853916"/>
                  <a:ext cx="927640" cy="1030568"/>
                </a:xfrm>
                <a:prstGeom prst="rect">
                  <a:avLst/>
                </a:prstGeom>
              </p:spPr>
            </p:pic>
            <p:pic>
              <p:nvPicPr>
                <p:cNvPr id="17" name="Picture 16">
                  <a:extLst>
                    <a:ext uri="{FF2B5EF4-FFF2-40B4-BE49-F238E27FC236}">
                      <a16:creationId xmlns:a16="http://schemas.microsoft.com/office/drawing/2014/main" id="{12908F13-D3EA-60CA-26FF-D55D8360039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120959" y="6078788"/>
                  <a:ext cx="1325159" cy="633375"/>
                </a:xfrm>
                <a:prstGeom prst="rect">
                  <a:avLst/>
                </a:prstGeom>
              </p:spPr>
            </p:pic>
            <p:pic>
              <p:nvPicPr>
                <p:cNvPr id="18" name="Picture 17">
                  <a:extLst>
                    <a:ext uri="{FF2B5EF4-FFF2-40B4-BE49-F238E27FC236}">
                      <a16:creationId xmlns:a16="http://schemas.microsoft.com/office/drawing/2014/main" id="{D621920D-6BA3-0AE7-DF88-7B013BCA963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594803" y="5851721"/>
                  <a:ext cx="1055652" cy="1030568"/>
                </a:xfrm>
                <a:prstGeom prst="rect">
                  <a:avLst/>
                </a:prstGeom>
              </p:spPr>
            </p:pic>
          </p:grpSp>
        </p:grpSp>
        <p:pic>
          <p:nvPicPr>
            <p:cNvPr id="16" name="Picture 15" descr="A logo with a heart in center&#10;&#10;Description automatically generated">
              <a:extLst>
                <a:ext uri="{FF2B5EF4-FFF2-40B4-BE49-F238E27FC236}">
                  <a16:creationId xmlns:a16="http://schemas.microsoft.com/office/drawing/2014/main" id="{F35371E2-0E91-DBD0-3DDD-63A11BDBA0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2082" y="246536"/>
              <a:ext cx="801632" cy="707935"/>
            </a:xfrm>
            <a:prstGeom prst="rect">
              <a:avLst/>
            </a:prstGeom>
          </p:spPr>
        </p:pic>
      </p:grpSp>
      <p:sp>
        <p:nvSpPr>
          <p:cNvPr id="20" name="Title 1">
            <a:extLst>
              <a:ext uri="{FF2B5EF4-FFF2-40B4-BE49-F238E27FC236}">
                <a16:creationId xmlns:a16="http://schemas.microsoft.com/office/drawing/2014/main" id="{E97ED6D1-BB18-659B-F0B7-ABF02B3D3385}"/>
              </a:ext>
            </a:extLst>
          </p:cNvPr>
          <p:cNvSpPr>
            <a:spLocks noGrp="1"/>
          </p:cNvSpPr>
          <p:nvPr>
            <p:ph type="ctrTitle"/>
          </p:nvPr>
        </p:nvSpPr>
        <p:spPr>
          <a:xfrm>
            <a:off x="806497" y="1207270"/>
            <a:ext cx="2834640" cy="986970"/>
          </a:xfrm>
        </p:spPr>
        <p:txBody>
          <a:bodyPr>
            <a:normAutofit/>
          </a:bodyPr>
          <a:lstStyle/>
          <a:p>
            <a:pPr algn="l"/>
            <a:r>
              <a:rPr lang="en-ID" sz="2800" b="1">
                <a:solidFill>
                  <a:srgbClr val="00603F"/>
                </a:solidFill>
                <a:latin typeface="Lato"/>
              </a:rPr>
              <a:t>DHIS2-SEMIS</a:t>
            </a:r>
            <a:endParaRPr lang="en-US" sz="4000"/>
          </a:p>
        </p:txBody>
      </p:sp>
      <p:sp>
        <p:nvSpPr>
          <p:cNvPr id="21" name="Rectangle 20">
            <a:extLst>
              <a:ext uri="{FF2B5EF4-FFF2-40B4-BE49-F238E27FC236}">
                <a16:creationId xmlns:a16="http://schemas.microsoft.com/office/drawing/2014/main" id="{11423740-57C4-D2EF-DE27-FA150391764A}"/>
              </a:ext>
            </a:extLst>
          </p:cNvPr>
          <p:cNvSpPr/>
          <p:nvPr/>
        </p:nvSpPr>
        <p:spPr>
          <a:xfrm>
            <a:off x="3515881" y="5221258"/>
            <a:ext cx="5160238" cy="986970"/>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EFEBE6"/>
                </a:solidFill>
                <a:latin typeface="Lato"/>
                <a:ea typeface="Lato"/>
                <a:cs typeface="Lato"/>
              </a:rPr>
              <a:t>Zero Out of School Children Project</a:t>
            </a:r>
          </a:p>
          <a:p>
            <a:pPr algn="ctr"/>
            <a:r>
              <a:rPr lang="en-US" sz="2400" u="sng">
                <a:solidFill>
                  <a:srgbClr val="EFEBE6"/>
                </a:solidFill>
                <a:latin typeface="Lato"/>
                <a:ea typeface="Lato"/>
                <a:cs typeface="Lato"/>
              </a:rPr>
              <a:t>Digital Absence Tracking System</a:t>
            </a:r>
          </a:p>
        </p:txBody>
      </p:sp>
      <p:pic>
        <p:nvPicPr>
          <p:cNvPr id="22" name="Picture 21">
            <a:extLst>
              <a:ext uri="{FF2B5EF4-FFF2-40B4-BE49-F238E27FC236}">
                <a16:creationId xmlns:a16="http://schemas.microsoft.com/office/drawing/2014/main" id="{50C0672B-7828-66A1-7B6F-642102282088}"/>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foregroundMark x1="31469" y1="26761" x2="49650" y2="28873"/>
                        <a14:foregroundMark x1="25175" y1="43662" x2="18881" y2="51408"/>
                        <a14:foregroundMark x1="43357" y1="57746" x2="45455" y2="57042"/>
                        <a14:backgroundMark x1="42657" y1="63380" x2="49650" y2="66197"/>
                        <a14:backgroundMark x1="41958" y1="53521" x2="44755" y2="52113"/>
                        <a14:backgroundMark x1="50350" y1="48592" x2="53147" y2="50704"/>
                        <a14:backgroundMark x1="60140" y1="54225" x2="62238" y2="55634"/>
                      </a14:backgroundRemoval>
                    </a14:imgEffect>
                  </a14:imgLayer>
                </a14:imgProps>
              </a:ext>
              <a:ext uri="{28A0092B-C50C-407E-A947-70E740481C1C}">
                <a14:useLocalDpi xmlns:a14="http://schemas.microsoft.com/office/drawing/2010/main"/>
              </a:ext>
            </a:extLst>
          </a:blip>
          <a:stretch>
            <a:fillRect/>
          </a:stretch>
        </p:blipFill>
        <p:spPr>
          <a:xfrm>
            <a:off x="652293" y="703512"/>
            <a:ext cx="986970" cy="986970"/>
          </a:xfrm>
          <a:prstGeom prst="rect">
            <a:avLst/>
          </a:prstGeom>
        </p:spPr>
      </p:pic>
      <p:sp>
        <p:nvSpPr>
          <p:cNvPr id="28" name="TextBox 27">
            <a:extLst>
              <a:ext uri="{FF2B5EF4-FFF2-40B4-BE49-F238E27FC236}">
                <a16:creationId xmlns:a16="http://schemas.microsoft.com/office/drawing/2014/main" id="{B410B569-F0D2-B917-F5C3-6C7E7C51094A}"/>
              </a:ext>
            </a:extLst>
          </p:cNvPr>
          <p:cNvSpPr txBox="1"/>
          <p:nvPr/>
        </p:nvSpPr>
        <p:spPr>
          <a:xfrm>
            <a:off x="3452280" y="3407461"/>
            <a:ext cx="4546629" cy="707886"/>
          </a:xfrm>
          <a:prstGeom prst="rect">
            <a:avLst/>
          </a:prstGeom>
          <a:noFill/>
        </p:spPr>
        <p:txBody>
          <a:bodyPr wrap="none" rtlCol="0">
            <a:spAutoFit/>
          </a:bodyPr>
          <a:lstStyle/>
          <a:p>
            <a:r>
              <a:rPr lang="en-US" sz="4000" b="1">
                <a:solidFill>
                  <a:schemeClr val="accent2"/>
                </a:solidFill>
              </a:rPr>
              <a:t>Training of Trainers</a:t>
            </a:r>
          </a:p>
        </p:txBody>
      </p:sp>
      <p:sp>
        <p:nvSpPr>
          <p:cNvPr id="30" name="TextBox 29">
            <a:extLst>
              <a:ext uri="{FF2B5EF4-FFF2-40B4-BE49-F238E27FC236}">
                <a16:creationId xmlns:a16="http://schemas.microsoft.com/office/drawing/2014/main" id="{10A2A1A1-5083-C69F-67E1-FF76010A31B5}"/>
              </a:ext>
            </a:extLst>
          </p:cNvPr>
          <p:cNvSpPr txBox="1"/>
          <p:nvPr/>
        </p:nvSpPr>
        <p:spPr>
          <a:xfrm>
            <a:off x="3458753" y="4115347"/>
            <a:ext cx="4931035" cy="1384995"/>
          </a:xfrm>
          <a:prstGeom prst="rect">
            <a:avLst/>
          </a:prstGeom>
          <a:noFill/>
        </p:spPr>
        <p:txBody>
          <a:bodyPr wrap="square" lIns="91440" tIns="45720" rIns="91440" bIns="45720" rtlCol="0" anchor="t">
            <a:spAutoFit/>
          </a:bodyPr>
          <a:lstStyle/>
          <a:p>
            <a:r>
              <a:rPr lang="en-US" sz="2800" i="1">
                <a:solidFill>
                  <a:srgbClr val="00603F"/>
                </a:solidFill>
                <a:latin typeface="Lato"/>
              </a:rPr>
              <a:t>How to use </a:t>
            </a:r>
            <a:r>
              <a:rPr lang="en-US" sz="2800" b="1" i="1">
                <a:solidFill>
                  <a:srgbClr val="00603F"/>
                </a:solidFill>
                <a:latin typeface="Lato"/>
              </a:rPr>
              <a:t>SEMIS Android App </a:t>
            </a:r>
            <a:r>
              <a:rPr lang="en-US" sz="2800" i="1">
                <a:solidFill>
                  <a:srgbClr val="00603F"/>
                </a:solidFill>
                <a:latin typeface="Lato"/>
              </a:rPr>
              <a:t>to register learner absences</a:t>
            </a:r>
            <a:endParaRPr lang="en-US" sz="2800" i="1">
              <a:solidFill>
                <a:srgbClr val="00603F"/>
              </a:solidFill>
              <a:latin typeface="Lato"/>
              <a:ea typeface="Lato"/>
              <a:cs typeface="Lato"/>
            </a:endParaRPr>
          </a:p>
          <a:p>
            <a:endParaRPr lang="en-US" sz="2800">
              <a:solidFill>
                <a:schemeClr val="accent2"/>
              </a:solidFill>
            </a:endParaRPr>
          </a:p>
        </p:txBody>
      </p:sp>
      <p:grpSp>
        <p:nvGrpSpPr>
          <p:cNvPr id="4" name="Group 3">
            <a:extLst>
              <a:ext uri="{FF2B5EF4-FFF2-40B4-BE49-F238E27FC236}">
                <a16:creationId xmlns:a16="http://schemas.microsoft.com/office/drawing/2014/main" id="{600001D5-E4CB-77C4-74BC-C987334294C7}"/>
              </a:ext>
            </a:extLst>
          </p:cNvPr>
          <p:cNvGrpSpPr/>
          <p:nvPr/>
        </p:nvGrpSpPr>
        <p:grpSpPr>
          <a:xfrm>
            <a:off x="545868" y="2194240"/>
            <a:ext cx="2374491" cy="4013988"/>
            <a:chOff x="545868" y="2194240"/>
            <a:chExt cx="2374491" cy="4013988"/>
          </a:xfrm>
        </p:grpSpPr>
        <p:pic>
          <p:nvPicPr>
            <p:cNvPr id="2" name="Picture 1">
              <a:extLst>
                <a:ext uri="{FF2B5EF4-FFF2-40B4-BE49-F238E27FC236}">
                  <a16:creationId xmlns:a16="http://schemas.microsoft.com/office/drawing/2014/main" id="{A1B5322C-F454-0F1C-70C4-C006270E9641}"/>
                </a:ext>
              </a:extLst>
            </p:cNvPr>
            <p:cNvPicPr>
              <a:picLocks noChangeAspect="1"/>
            </p:cNvPicPr>
            <p:nvPr/>
          </p:nvPicPr>
          <p:blipFill>
            <a:blip r:embed="rId11"/>
            <a:stretch>
              <a:fillRect/>
            </a:stretch>
          </p:blipFill>
          <p:spPr>
            <a:xfrm>
              <a:off x="820095" y="2328634"/>
              <a:ext cx="1826039" cy="3652078"/>
            </a:xfrm>
            <a:prstGeom prst="rect">
              <a:avLst/>
            </a:prstGeom>
          </p:spPr>
        </p:pic>
        <p:pic>
          <p:nvPicPr>
            <p:cNvPr id="25" name="Picture 2" descr="Phone Frame PNGs for Free Download">
              <a:extLst>
                <a:ext uri="{FF2B5EF4-FFF2-40B4-BE49-F238E27FC236}">
                  <a16:creationId xmlns:a16="http://schemas.microsoft.com/office/drawing/2014/main" id="{36E73F79-AC60-4EA1-164E-3F019E2B7C16}"/>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21812" r="22147"/>
            <a:stretch/>
          </p:blipFill>
          <p:spPr bwMode="auto">
            <a:xfrm>
              <a:off x="545868" y="2194240"/>
              <a:ext cx="2374491" cy="40139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29003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4E879-F6D3-94FD-6640-D3BDCA842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76A70-82C7-6B70-A485-6FD598C77678}"/>
              </a:ext>
            </a:extLst>
          </p:cNvPr>
          <p:cNvSpPr>
            <a:spLocks noGrp="1"/>
          </p:cNvSpPr>
          <p:nvPr>
            <p:ph type="ctrTitle"/>
          </p:nvPr>
        </p:nvSpPr>
        <p:spPr>
          <a:xfrm>
            <a:off x="2702560" y="1598914"/>
            <a:ext cx="8342489" cy="1990724"/>
          </a:xfrm>
        </p:spPr>
        <p:txBody>
          <a:bodyPr>
            <a:normAutofit/>
          </a:bodyPr>
          <a:lstStyle/>
          <a:p>
            <a:pPr algn="l"/>
            <a:r>
              <a:rPr lang="en-ID" sz="4400" b="1" dirty="0">
                <a:solidFill>
                  <a:srgbClr val="00603F"/>
                </a:solidFill>
                <a:latin typeface="Lato"/>
                <a:ea typeface="Lato"/>
                <a:cs typeface="Lato"/>
              </a:rPr>
              <a:t>How to Install DHIS2 SEMIS Android App New Version </a:t>
            </a:r>
          </a:p>
        </p:txBody>
      </p:sp>
      <p:cxnSp>
        <p:nvCxnSpPr>
          <p:cNvPr id="8" name="Straight Connector 7">
            <a:extLst>
              <a:ext uri="{FF2B5EF4-FFF2-40B4-BE49-F238E27FC236}">
                <a16:creationId xmlns:a16="http://schemas.microsoft.com/office/drawing/2014/main" id="{71A3E139-7AAE-05F4-8E65-D7057829564C}"/>
              </a:ext>
            </a:extLst>
          </p:cNvPr>
          <p:cNvCxnSpPr>
            <a:cxnSpLocks/>
          </p:cNvCxnSpPr>
          <p:nvPr/>
        </p:nvCxnSpPr>
        <p:spPr>
          <a:xfrm>
            <a:off x="626301" y="600869"/>
            <a:ext cx="10117899" cy="0"/>
          </a:xfrm>
          <a:prstGeom prst="line">
            <a:avLst/>
          </a:prstGeom>
          <a:ln w="57150">
            <a:solidFill>
              <a:srgbClr val="F26C3A"/>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03F2129-2DF8-F61E-7A95-958D26B8A5FE}"/>
              </a:ext>
            </a:extLst>
          </p:cNvPr>
          <p:cNvCxnSpPr>
            <a:cxnSpLocks/>
          </p:cNvCxnSpPr>
          <p:nvPr/>
        </p:nvCxnSpPr>
        <p:spPr>
          <a:xfrm>
            <a:off x="4420892" y="6346849"/>
            <a:ext cx="7254433" cy="0"/>
          </a:xfrm>
          <a:prstGeom prst="line">
            <a:avLst/>
          </a:prstGeom>
          <a:ln w="57150">
            <a:solidFill>
              <a:srgbClr val="F26C3A"/>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EE1A6FC9-9095-9D5A-7991-38A9398B07E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1469" y1="26761" x2="49650" y2="28873"/>
                        <a14:foregroundMark x1="25175" y1="43662" x2="18881" y2="51408"/>
                        <a14:foregroundMark x1="43357" y1="57746" x2="45455" y2="57042"/>
                        <a14:backgroundMark x1="42657" y1="63380" x2="49650" y2="66197"/>
                        <a14:backgroundMark x1="41958" y1="53521" x2="44755" y2="52113"/>
                        <a14:backgroundMark x1="50350" y1="48592" x2="53147" y2="50704"/>
                        <a14:backgroundMark x1="60140" y1="54225" x2="62238" y2="55634"/>
                      </a14:backgroundRemoval>
                    </a14:imgEffect>
                  </a14:imgLayer>
                </a14:imgProps>
              </a:ext>
            </a:extLst>
          </a:blip>
          <a:stretch>
            <a:fillRect/>
          </a:stretch>
        </p:blipFill>
        <p:spPr>
          <a:xfrm>
            <a:off x="700024" y="600869"/>
            <a:ext cx="1723755" cy="1723755"/>
          </a:xfrm>
          <a:prstGeom prst="rect">
            <a:avLst/>
          </a:prstGeom>
        </p:spPr>
      </p:pic>
    </p:spTree>
    <p:extLst>
      <p:ext uri="{BB962C8B-B14F-4D97-AF65-F5344CB8AC3E}">
        <p14:creationId xmlns:p14="http://schemas.microsoft.com/office/powerpoint/2010/main" val="30841109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85FED-514D-25C3-43EB-6E9BA26F7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63717-B8D5-BAEA-0283-DB648E8D9DE3}"/>
              </a:ext>
            </a:extLst>
          </p:cNvPr>
          <p:cNvSpPr>
            <a:spLocks noGrp="1"/>
          </p:cNvSpPr>
          <p:nvPr>
            <p:ph type="title"/>
          </p:nvPr>
        </p:nvSpPr>
        <p:spPr>
          <a:xfrm>
            <a:off x="2334985" y="365125"/>
            <a:ext cx="9018815" cy="1339170"/>
          </a:xfrm>
        </p:spPr>
        <p:txBody>
          <a:bodyPr/>
          <a:lstStyle/>
          <a:p>
            <a:r>
              <a:rPr lang="en-US" b="1">
                <a:solidFill>
                  <a:srgbClr val="00603F"/>
                </a:solidFill>
                <a:latin typeface="Lato"/>
                <a:ea typeface="Lato"/>
                <a:cs typeface="Lato"/>
              </a:rPr>
              <a:t>DHIS2 SEMIS Access Links</a:t>
            </a:r>
          </a:p>
        </p:txBody>
      </p:sp>
      <p:grpSp>
        <p:nvGrpSpPr>
          <p:cNvPr id="4" name="Group 3">
            <a:extLst>
              <a:ext uri="{FF2B5EF4-FFF2-40B4-BE49-F238E27FC236}">
                <a16:creationId xmlns:a16="http://schemas.microsoft.com/office/drawing/2014/main" id="{D954891D-DAFF-2C94-AB84-0A0E6A60F6BB}"/>
              </a:ext>
            </a:extLst>
          </p:cNvPr>
          <p:cNvGrpSpPr/>
          <p:nvPr/>
        </p:nvGrpSpPr>
        <p:grpSpPr>
          <a:xfrm>
            <a:off x="1" y="8486"/>
            <a:ext cx="12192000" cy="505228"/>
            <a:chOff x="-2064704" y="6249225"/>
            <a:chExt cx="14256705" cy="590788"/>
          </a:xfrm>
        </p:grpSpPr>
        <p:sp>
          <p:nvSpPr>
            <p:cNvPr id="10" name="Rectangle 9">
              <a:extLst>
                <a:ext uri="{FF2B5EF4-FFF2-40B4-BE49-F238E27FC236}">
                  <a16:creationId xmlns:a16="http://schemas.microsoft.com/office/drawing/2014/main" id="{7BCFEA31-5D73-FA78-742B-E20127F251D5}"/>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41DF92E-2CB8-76CB-3C57-3624F6CB81D7}"/>
                </a:ext>
              </a:extLst>
            </p:cNvPr>
            <p:cNvGrpSpPr/>
            <p:nvPr/>
          </p:nvGrpSpPr>
          <p:grpSpPr>
            <a:xfrm>
              <a:off x="7603846" y="6341104"/>
              <a:ext cx="4400158" cy="474655"/>
              <a:chOff x="7791840" y="6380271"/>
              <a:chExt cx="4400158" cy="474655"/>
            </a:xfrm>
          </p:grpSpPr>
          <p:grpSp>
            <p:nvGrpSpPr>
              <p:cNvPr id="13" name="Group 12">
                <a:extLst>
                  <a:ext uri="{FF2B5EF4-FFF2-40B4-BE49-F238E27FC236}">
                    <a16:creationId xmlns:a16="http://schemas.microsoft.com/office/drawing/2014/main" id="{458E5173-A47A-4261-E49E-2997E5284595}"/>
                  </a:ext>
                </a:extLst>
              </p:cNvPr>
              <p:cNvGrpSpPr/>
              <p:nvPr/>
            </p:nvGrpSpPr>
            <p:grpSpPr>
              <a:xfrm>
                <a:off x="7791840" y="6401688"/>
                <a:ext cx="3682668" cy="453238"/>
                <a:chOff x="-2229124" y="5876744"/>
                <a:chExt cx="8606221" cy="1059195"/>
              </a:xfrm>
            </p:grpSpPr>
            <p:pic>
              <p:nvPicPr>
                <p:cNvPr id="15" name="Picture 14">
                  <a:extLst>
                    <a:ext uri="{FF2B5EF4-FFF2-40B4-BE49-F238E27FC236}">
                      <a16:creationId xmlns:a16="http://schemas.microsoft.com/office/drawing/2014/main" id="{A7A8EA41-3F0C-C5F7-D9AC-32AB6A63A9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6" name="Picture 15">
                  <a:extLst>
                    <a:ext uri="{FF2B5EF4-FFF2-40B4-BE49-F238E27FC236}">
                      <a16:creationId xmlns:a16="http://schemas.microsoft.com/office/drawing/2014/main" id="{DCA03736-30E2-9F12-FE02-5ABBC09D4AF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7" name="Picture 16">
                  <a:extLst>
                    <a:ext uri="{FF2B5EF4-FFF2-40B4-BE49-F238E27FC236}">
                      <a16:creationId xmlns:a16="http://schemas.microsoft.com/office/drawing/2014/main" id="{B325CDBB-8701-7463-918E-496A739AAA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8" name="Picture 17">
                  <a:extLst>
                    <a:ext uri="{FF2B5EF4-FFF2-40B4-BE49-F238E27FC236}">
                      <a16:creationId xmlns:a16="http://schemas.microsoft.com/office/drawing/2014/main" id="{1C3D24ED-6A75-C105-7DB2-56DFDDDB004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9" name="Picture 18">
                  <a:extLst>
                    <a:ext uri="{FF2B5EF4-FFF2-40B4-BE49-F238E27FC236}">
                      <a16:creationId xmlns:a16="http://schemas.microsoft.com/office/drawing/2014/main" id="{C71CCB61-4EB6-0BED-4E5E-1D7951F939D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0" name="Picture 19">
                  <a:extLst>
                    <a:ext uri="{FF2B5EF4-FFF2-40B4-BE49-F238E27FC236}">
                      <a16:creationId xmlns:a16="http://schemas.microsoft.com/office/drawing/2014/main" id="{FDECD4FD-C965-269E-E33E-434EDA6B78FF}"/>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4" name="Picture 13" descr="A logo with a heart in center&#10;&#10;Description automatically generated">
                <a:extLst>
                  <a:ext uri="{FF2B5EF4-FFF2-40B4-BE49-F238E27FC236}">
                    <a16:creationId xmlns:a16="http://schemas.microsoft.com/office/drawing/2014/main" id="{13E00C8E-452A-07C6-AF1E-12B65554761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pic>
        <p:nvPicPr>
          <p:cNvPr id="11" name="Picture 10" descr="A logo of a graduation cap&#10;&#10;Description automatically generated">
            <a:extLst>
              <a:ext uri="{FF2B5EF4-FFF2-40B4-BE49-F238E27FC236}">
                <a16:creationId xmlns:a16="http://schemas.microsoft.com/office/drawing/2014/main" id="{3BD0AA78-70B9-7E6F-7317-E2464256611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31469" y1="26761" x2="49650" y2="28873"/>
                        <a14:foregroundMark x1="25175" y1="43662" x2="18881" y2="51408"/>
                        <a14:foregroundMark x1="43357" y1="57746" x2="45455" y2="57042"/>
                        <a14:backgroundMark x1="42657" y1="63380" x2="49650" y2="66197"/>
                        <a14:backgroundMark x1="41958" y1="53521" x2="44755" y2="52113"/>
                        <a14:backgroundMark x1="50350" y1="48592" x2="53147" y2="50704"/>
                        <a14:backgroundMark x1="60140" y1="54225" x2="62238" y2="55634"/>
                      </a14:backgroundRemoval>
                    </a14:imgEffect>
                  </a14:imgLayer>
                </a14:imgProps>
              </a:ext>
            </a:extLst>
          </a:blip>
          <a:stretch>
            <a:fillRect/>
          </a:stretch>
        </p:blipFill>
        <p:spPr>
          <a:xfrm>
            <a:off x="458163" y="166762"/>
            <a:ext cx="1723755" cy="1723755"/>
          </a:xfrm>
          <a:prstGeom prst="rect">
            <a:avLst/>
          </a:prstGeom>
        </p:spPr>
      </p:pic>
      <p:pic>
        <p:nvPicPr>
          <p:cNvPr id="5" name="Graphic 4" descr="Smart Phone outline">
            <a:extLst>
              <a:ext uri="{FF2B5EF4-FFF2-40B4-BE49-F238E27FC236}">
                <a16:creationId xmlns:a16="http://schemas.microsoft.com/office/drawing/2014/main" id="{9D760A8C-8998-4318-4857-00A8B167930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45023" y="3197578"/>
            <a:ext cx="914400" cy="914400"/>
          </a:xfrm>
          <a:prstGeom prst="rect">
            <a:avLst/>
          </a:prstGeom>
        </p:spPr>
      </p:pic>
      <p:grpSp>
        <p:nvGrpSpPr>
          <p:cNvPr id="3" name="Group 2">
            <a:extLst>
              <a:ext uri="{FF2B5EF4-FFF2-40B4-BE49-F238E27FC236}">
                <a16:creationId xmlns:a16="http://schemas.microsoft.com/office/drawing/2014/main" id="{3FD3625B-AD33-4CA1-F717-02AEE3B763CA}"/>
              </a:ext>
            </a:extLst>
          </p:cNvPr>
          <p:cNvGrpSpPr/>
          <p:nvPr/>
        </p:nvGrpSpPr>
        <p:grpSpPr>
          <a:xfrm>
            <a:off x="1861878" y="2365078"/>
            <a:ext cx="1326062" cy="2241657"/>
            <a:chOff x="545868" y="2194240"/>
            <a:chExt cx="2374491" cy="4013988"/>
          </a:xfrm>
        </p:grpSpPr>
        <p:pic>
          <p:nvPicPr>
            <p:cNvPr id="6" name="Picture 5">
              <a:extLst>
                <a:ext uri="{FF2B5EF4-FFF2-40B4-BE49-F238E27FC236}">
                  <a16:creationId xmlns:a16="http://schemas.microsoft.com/office/drawing/2014/main" id="{BE609C23-C455-A5FB-9609-F7977D211EF6}"/>
                </a:ext>
              </a:extLst>
            </p:cNvPr>
            <p:cNvPicPr>
              <a:picLocks noChangeAspect="1"/>
            </p:cNvPicPr>
            <p:nvPr/>
          </p:nvPicPr>
          <p:blipFill>
            <a:blip r:embed="rId14"/>
            <a:stretch>
              <a:fillRect/>
            </a:stretch>
          </p:blipFill>
          <p:spPr>
            <a:xfrm>
              <a:off x="820095" y="2328634"/>
              <a:ext cx="1826039" cy="3652078"/>
            </a:xfrm>
            <a:prstGeom prst="rect">
              <a:avLst/>
            </a:prstGeom>
          </p:spPr>
        </p:pic>
        <p:pic>
          <p:nvPicPr>
            <p:cNvPr id="8" name="Picture 2" descr="Phone Frame PNGs for Free Download">
              <a:extLst>
                <a:ext uri="{FF2B5EF4-FFF2-40B4-BE49-F238E27FC236}">
                  <a16:creationId xmlns:a16="http://schemas.microsoft.com/office/drawing/2014/main" id="{6B97B010-AA66-A99A-A2A1-F70EA3D3E166}"/>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l="21812" r="22147"/>
            <a:stretch/>
          </p:blipFill>
          <p:spPr bwMode="auto">
            <a:xfrm>
              <a:off x="545868" y="2194240"/>
              <a:ext cx="2374491" cy="40139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AA44109-E87D-BDCA-37A9-8CDA9786E9CA}"/>
              </a:ext>
            </a:extLst>
          </p:cNvPr>
          <p:cNvGrpSpPr/>
          <p:nvPr/>
        </p:nvGrpSpPr>
        <p:grpSpPr>
          <a:xfrm>
            <a:off x="6434597" y="2060934"/>
            <a:ext cx="4050665" cy="2536441"/>
            <a:chOff x="6479293" y="2195715"/>
            <a:chExt cx="4050665" cy="2536441"/>
          </a:xfrm>
        </p:grpSpPr>
        <p:grpSp>
          <p:nvGrpSpPr>
            <p:cNvPr id="21" name="Group 20">
              <a:extLst>
                <a:ext uri="{FF2B5EF4-FFF2-40B4-BE49-F238E27FC236}">
                  <a16:creationId xmlns:a16="http://schemas.microsoft.com/office/drawing/2014/main" id="{A476B6F4-8147-C2A2-EFFB-E9E5C64BF73C}"/>
                </a:ext>
              </a:extLst>
            </p:cNvPr>
            <p:cNvGrpSpPr/>
            <p:nvPr/>
          </p:nvGrpSpPr>
          <p:grpSpPr>
            <a:xfrm>
              <a:off x="6861227" y="2195715"/>
              <a:ext cx="3668731" cy="2056822"/>
              <a:chOff x="6922211" y="2736391"/>
              <a:chExt cx="3320808" cy="1861764"/>
            </a:xfrm>
          </p:grpSpPr>
          <p:grpSp>
            <p:nvGrpSpPr>
              <p:cNvPr id="28" name="Group 27">
                <a:extLst>
                  <a:ext uri="{FF2B5EF4-FFF2-40B4-BE49-F238E27FC236}">
                    <a16:creationId xmlns:a16="http://schemas.microsoft.com/office/drawing/2014/main" id="{69812877-B6B9-8AC4-4730-AC04EABCADAC}"/>
                  </a:ext>
                </a:extLst>
              </p:cNvPr>
              <p:cNvGrpSpPr>
                <a:grpSpLocks noChangeAspect="1"/>
              </p:cNvGrpSpPr>
              <p:nvPr/>
            </p:nvGrpSpPr>
            <p:grpSpPr>
              <a:xfrm>
                <a:off x="6922211" y="2736391"/>
                <a:ext cx="3320808" cy="1861764"/>
                <a:chOff x="686966" y="2131330"/>
                <a:chExt cx="7981950" cy="4578351"/>
              </a:xfrm>
            </p:grpSpPr>
            <p:sp>
              <p:nvSpPr>
                <p:cNvPr id="30" name="Freeform 6">
                  <a:extLst>
                    <a:ext uri="{FF2B5EF4-FFF2-40B4-BE49-F238E27FC236}">
                      <a16:creationId xmlns:a16="http://schemas.microsoft.com/office/drawing/2014/main" id="{65643937-F2EE-28E8-F0E2-B48890036F0E}"/>
                    </a:ext>
                  </a:extLst>
                </p:cNvPr>
                <p:cNvSpPr/>
                <p:nvPr/>
              </p:nvSpPr>
              <p:spPr>
                <a:xfrm>
                  <a:off x="1452776" y="2152921"/>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7">
                  <a:extLst>
                    <a:ext uri="{FF2B5EF4-FFF2-40B4-BE49-F238E27FC236}">
                      <a16:creationId xmlns:a16="http://schemas.microsoft.com/office/drawing/2014/main" id="{956C0F35-D46F-EEF3-978B-D22B16AD017F}"/>
                    </a:ext>
                  </a:extLst>
                </p:cNvPr>
                <p:cNvSpPr/>
                <p:nvPr/>
              </p:nvSpPr>
              <p:spPr>
                <a:xfrm>
                  <a:off x="686966" y="2131330"/>
                  <a:ext cx="7981950" cy="4542791"/>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8">
                  <a:extLst>
                    <a:ext uri="{FF2B5EF4-FFF2-40B4-BE49-F238E27FC236}">
                      <a16:creationId xmlns:a16="http://schemas.microsoft.com/office/drawing/2014/main" id="{AEBE91EE-DF85-9085-96B8-D04D06B1EA01}"/>
                    </a:ext>
                  </a:extLst>
                </p:cNvPr>
                <p:cNvSpPr/>
                <p:nvPr/>
              </p:nvSpPr>
              <p:spPr>
                <a:xfrm>
                  <a:off x="4147716" y="6481081"/>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9">
                  <a:extLst>
                    <a:ext uri="{FF2B5EF4-FFF2-40B4-BE49-F238E27FC236}">
                      <a16:creationId xmlns:a16="http://schemas.microsoft.com/office/drawing/2014/main" id="{DD6C5E6F-D36B-73C1-B779-7E50D8163F66}"/>
                    </a:ext>
                  </a:extLst>
                </p:cNvPr>
                <p:cNvSpPr/>
                <p:nvPr/>
              </p:nvSpPr>
              <p:spPr>
                <a:xfrm>
                  <a:off x="850796" y="6674121"/>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29" name="Picture 28">
                <a:extLst>
                  <a:ext uri="{FF2B5EF4-FFF2-40B4-BE49-F238E27FC236}">
                    <a16:creationId xmlns:a16="http://schemas.microsoft.com/office/drawing/2014/main" id="{00913AF4-5DC7-82B2-BB80-ADB569E54629}"/>
                  </a:ext>
                </a:extLst>
              </p:cNvPr>
              <p:cNvPicPr>
                <a:picLocks noChangeAspect="1"/>
              </p:cNvPicPr>
              <p:nvPr/>
            </p:nvPicPr>
            <p:blipFill>
              <a:blip r:embed="rId16"/>
              <a:stretch>
                <a:fillRect/>
              </a:stretch>
            </p:blipFill>
            <p:spPr>
              <a:xfrm>
                <a:off x="7321588" y="2832469"/>
                <a:ext cx="2521523" cy="1575952"/>
              </a:xfrm>
              <a:prstGeom prst="rect">
                <a:avLst/>
              </a:prstGeom>
            </p:spPr>
          </p:pic>
        </p:grpSp>
        <p:grpSp>
          <p:nvGrpSpPr>
            <p:cNvPr id="22" name="Group 21">
              <a:extLst>
                <a:ext uri="{FF2B5EF4-FFF2-40B4-BE49-F238E27FC236}">
                  <a16:creationId xmlns:a16="http://schemas.microsoft.com/office/drawing/2014/main" id="{7B3DFB92-35C3-295F-EB43-4456BF8D55EF}"/>
                </a:ext>
              </a:extLst>
            </p:cNvPr>
            <p:cNvGrpSpPr/>
            <p:nvPr/>
          </p:nvGrpSpPr>
          <p:grpSpPr>
            <a:xfrm>
              <a:off x="6479293" y="2709064"/>
              <a:ext cx="1094988" cy="2023092"/>
              <a:chOff x="8616615" y="1682826"/>
              <a:chExt cx="2801034" cy="5175174"/>
            </a:xfrm>
          </p:grpSpPr>
          <p:pic>
            <p:nvPicPr>
              <p:cNvPr id="23" name="Picture 22">
                <a:extLst>
                  <a:ext uri="{FF2B5EF4-FFF2-40B4-BE49-F238E27FC236}">
                    <a16:creationId xmlns:a16="http://schemas.microsoft.com/office/drawing/2014/main" id="{431B1590-F579-B044-38A7-D8CBACF3A2C3}"/>
                  </a:ext>
                </a:extLst>
              </p:cNvPr>
              <p:cNvPicPr>
                <a:picLocks noChangeAspect="1"/>
              </p:cNvPicPr>
              <p:nvPr/>
            </p:nvPicPr>
            <p:blipFill>
              <a:blip r:embed="rId17"/>
              <a:stretch>
                <a:fillRect/>
              </a:stretch>
            </p:blipFill>
            <p:spPr>
              <a:xfrm>
                <a:off x="8915219" y="1924390"/>
                <a:ext cx="2242467" cy="4669956"/>
              </a:xfrm>
              <a:prstGeom prst="rect">
                <a:avLst/>
              </a:prstGeom>
            </p:spPr>
          </p:pic>
          <p:grpSp>
            <p:nvGrpSpPr>
              <p:cNvPr id="24" name="Group 23">
                <a:extLst>
                  <a:ext uri="{FF2B5EF4-FFF2-40B4-BE49-F238E27FC236}">
                    <a16:creationId xmlns:a16="http://schemas.microsoft.com/office/drawing/2014/main" id="{E6667A82-B2C1-D312-D045-97D2E91AAF09}"/>
                  </a:ext>
                </a:extLst>
              </p:cNvPr>
              <p:cNvGrpSpPr/>
              <p:nvPr/>
            </p:nvGrpSpPr>
            <p:grpSpPr>
              <a:xfrm>
                <a:off x="8616615" y="1682826"/>
                <a:ext cx="2801034" cy="5175174"/>
                <a:chOff x="8616615" y="1682826"/>
                <a:chExt cx="2801034" cy="5175174"/>
              </a:xfrm>
            </p:grpSpPr>
            <p:sp>
              <p:nvSpPr>
                <p:cNvPr id="25" name="Triangle 24">
                  <a:extLst>
                    <a:ext uri="{FF2B5EF4-FFF2-40B4-BE49-F238E27FC236}">
                      <a16:creationId xmlns:a16="http://schemas.microsoft.com/office/drawing/2014/main" id="{F80933B7-E618-DC39-44C9-4F338A11B609}"/>
                    </a:ext>
                  </a:extLst>
                </p:cNvPr>
                <p:cNvSpPr/>
                <p:nvPr/>
              </p:nvSpPr>
              <p:spPr>
                <a:xfrm rot="8272053" flipV="1">
                  <a:off x="8790128" y="1829798"/>
                  <a:ext cx="251568" cy="189187"/>
                </a:xfrm>
                <a:prstGeom prst="triangle">
                  <a:avLst/>
                </a:prstGeom>
                <a:solidFill>
                  <a:srgbClr val="EF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87DE1C62-50B2-EE1C-0F3D-17ECCDC720AC}"/>
                    </a:ext>
                  </a:extLst>
                </p:cNvPr>
                <p:cNvSpPr/>
                <p:nvPr/>
              </p:nvSpPr>
              <p:spPr>
                <a:xfrm rot="13767067" flipV="1">
                  <a:off x="11006293" y="1864888"/>
                  <a:ext cx="251568" cy="189187"/>
                </a:xfrm>
                <a:prstGeom prst="triangle">
                  <a:avLst/>
                </a:prstGeom>
                <a:solidFill>
                  <a:srgbClr val="EF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Phone Frame PNGs for Free Download">
                  <a:extLst>
                    <a:ext uri="{FF2B5EF4-FFF2-40B4-BE49-F238E27FC236}">
                      <a16:creationId xmlns:a16="http://schemas.microsoft.com/office/drawing/2014/main" id="{882447D2-A280-1F21-D553-6914D2B407FE}"/>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l="21812" r="22147"/>
                <a:stretch/>
              </p:blipFill>
              <p:spPr bwMode="auto">
                <a:xfrm>
                  <a:off x="8616615" y="1682826"/>
                  <a:ext cx="2801034" cy="5175174"/>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4" name="TextBox 33">
            <a:extLst>
              <a:ext uri="{FF2B5EF4-FFF2-40B4-BE49-F238E27FC236}">
                <a16:creationId xmlns:a16="http://schemas.microsoft.com/office/drawing/2014/main" id="{14B5EA3A-D73D-FBCE-4D1C-AA718E94BCB8}"/>
              </a:ext>
            </a:extLst>
          </p:cNvPr>
          <p:cNvSpPr txBox="1"/>
          <p:nvPr/>
        </p:nvSpPr>
        <p:spPr>
          <a:xfrm>
            <a:off x="701040" y="4681789"/>
            <a:ext cx="3870162" cy="369332"/>
          </a:xfrm>
          <a:prstGeom prst="rect">
            <a:avLst/>
          </a:prstGeom>
          <a:noFill/>
        </p:spPr>
        <p:txBody>
          <a:bodyPr wrap="none" rtlCol="0">
            <a:spAutoFit/>
          </a:bodyPr>
          <a:lstStyle/>
          <a:p>
            <a:r>
              <a:rPr lang="en-ID" b="1" cap="all">
                <a:solidFill>
                  <a:srgbClr val="00603F"/>
                </a:solidFill>
              </a:rPr>
              <a:t>SEMIS ANDROID DOWNLOAD LINK:</a:t>
            </a:r>
          </a:p>
        </p:txBody>
      </p:sp>
      <p:sp>
        <p:nvSpPr>
          <p:cNvPr id="35" name="TextBox 34">
            <a:extLst>
              <a:ext uri="{FF2B5EF4-FFF2-40B4-BE49-F238E27FC236}">
                <a16:creationId xmlns:a16="http://schemas.microsoft.com/office/drawing/2014/main" id="{87C1562D-E91E-EE57-A0CF-BD1F1AF53705}"/>
              </a:ext>
            </a:extLst>
          </p:cNvPr>
          <p:cNvSpPr txBox="1"/>
          <p:nvPr/>
        </p:nvSpPr>
        <p:spPr>
          <a:xfrm>
            <a:off x="883369" y="5102071"/>
            <a:ext cx="3369640" cy="400110"/>
          </a:xfrm>
          <a:prstGeom prst="rect">
            <a:avLst/>
          </a:prstGeom>
          <a:solidFill>
            <a:srgbClr val="F26C3A"/>
          </a:solidFill>
        </p:spPr>
        <p:txBody>
          <a:bodyPr wrap="none" rtlCol="0">
            <a:spAutoFit/>
          </a:bodyPr>
          <a:lstStyle/>
          <a:p>
            <a:r>
              <a:rPr lang="en-US" sz="2000">
                <a:solidFill>
                  <a:schemeClr val="bg1"/>
                </a:solidFill>
                <a:hlinkClick r:id="rId18">
                  <a:extLst>
                    <a:ext uri="{A12FA001-AC4F-418D-AE19-62706E023703}">
                      <ahyp:hlinkClr xmlns:ahyp="http://schemas.microsoft.com/office/drawing/2018/hyperlinkcolor" val="tx"/>
                    </a:ext>
                  </a:extLst>
                </a:hlinkClick>
              </a:rPr>
              <a:t>http://mineduc.gov.rw/semis</a:t>
            </a:r>
            <a:endParaRPr lang="en-US" sz="2000">
              <a:solidFill>
                <a:schemeClr val="bg1"/>
              </a:solidFill>
            </a:endParaRPr>
          </a:p>
        </p:txBody>
      </p:sp>
      <p:sp>
        <p:nvSpPr>
          <p:cNvPr id="36" name="TextBox 35">
            <a:extLst>
              <a:ext uri="{FF2B5EF4-FFF2-40B4-BE49-F238E27FC236}">
                <a16:creationId xmlns:a16="http://schemas.microsoft.com/office/drawing/2014/main" id="{425AC097-375F-57EC-4520-96F8D1FC5D3A}"/>
              </a:ext>
            </a:extLst>
          </p:cNvPr>
          <p:cNvSpPr txBox="1"/>
          <p:nvPr/>
        </p:nvSpPr>
        <p:spPr>
          <a:xfrm>
            <a:off x="1361128" y="5601339"/>
            <a:ext cx="1947713" cy="369332"/>
          </a:xfrm>
          <a:prstGeom prst="rect">
            <a:avLst/>
          </a:prstGeom>
          <a:noFill/>
        </p:spPr>
        <p:txBody>
          <a:bodyPr wrap="none" rtlCol="0">
            <a:spAutoFit/>
          </a:bodyPr>
          <a:lstStyle/>
          <a:p>
            <a:r>
              <a:rPr lang="en-US"/>
              <a:t>App Size: 77.3 MB</a:t>
            </a:r>
          </a:p>
        </p:txBody>
      </p:sp>
      <p:sp>
        <p:nvSpPr>
          <p:cNvPr id="37" name="TextBox 36">
            <a:extLst>
              <a:ext uri="{FF2B5EF4-FFF2-40B4-BE49-F238E27FC236}">
                <a16:creationId xmlns:a16="http://schemas.microsoft.com/office/drawing/2014/main" id="{E8900854-F691-0FCB-0595-26145FBBA1A6}"/>
              </a:ext>
            </a:extLst>
          </p:cNvPr>
          <p:cNvSpPr txBox="1"/>
          <p:nvPr/>
        </p:nvSpPr>
        <p:spPr>
          <a:xfrm>
            <a:off x="6551079" y="5126175"/>
            <a:ext cx="4020460" cy="400110"/>
          </a:xfrm>
          <a:prstGeom prst="rect">
            <a:avLst/>
          </a:prstGeom>
          <a:solidFill>
            <a:srgbClr val="00603F"/>
          </a:solidFill>
        </p:spPr>
        <p:txBody>
          <a:bodyPr wrap="none" rtlCol="0">
            <a:spAutoFit/>
          </a:bodyPr>
          <a:lstStyle>
            <a:defPPr>
              <a:defRPr lang="en-US"/>
            </a:defPPr>
            <a:lvl1pPr>
              <a:defRPr sz="2000">
                <a:solidFill>
                  <a:schemeClr val="bg1"/>
                </a:solidFill>
              </a:defRPr>
            </a:lvl1pPr>
          </a:lstStyle>
          <a:p>
            <a:r>
              <a:rPr lang="en-US">
                <a:hlinkClick r:id="rId19">
                  <a:extLst>
                    <a:ext uri="{A12FA001-AC4F-418D-AE19-62706E023703}">
                      <ahyp:hlinkClr xmlns:ahyp="http://schemas.microsoft.com/office/drawing/2018/hyperlinkcolor" val="tx"/>
                    </a:ext>
                  </a:extLst>
                </a:hlinkClick>
              </a:rPr>
              <a:t>https://dhis2.mineduc.gov.rw/prod</a:t>
            </a:r>
            <a:endParaRPr lang="en-US"/>
          </a:p>
        </p:txBody>
      </p:sp>
      <p:sp>
        <p:nvSpPr>
          <p:cNvPr id="38" name="TextBox 37">
            <a:extLst>
              <a:ext uri="{FF2B5EF4-FFF2-40B4-BE49-F238E27FC236}">
                <a16:creationId xmlns:a16="http://schemas.microsoft.com/office/drawing/2014/main" id="{C9EA5F2F-491A-8C83-147E-4278646DF5BC}"/>
              </a:ext>
            </a:extLst>
          </p:cNvPr>
          <p:cNvSpPr txBox="1"/>
          <p:nvPr/>
        </p:nvSpPr>
        <p:spPr>
          <a:xfrm>
            <a:off x="6790625" y="5615154"/>
            <a:ext cx="3509765" cy="646331"/>
          </a:xfrm>
          <a:prstGeom prst="rect">
            <a:avLst/>
          </a:prstGeom>
          <a:noFill/>
        </p:spPr>
        <p:txBody>
          <a:bodyPr wrap="square" rtlCol="0">
            <a:spAutoFit/>
          </a:bodyPr>
          <a:lstStyle/>
          <a:p>
            <a:pPr algn="ctr"/>
            <a:r>
              <a:rPr lang="en-US"/>
              <a:t>This is the server with which SEMIS Android &amp; Web sync data.</a:t>
            </a:r>
          </a:p>
        </p:txBody>
      </p:sp>
      <p:sp>
        <p:nvSpPr>
          <p:cNvPr id="39" name="TextBox 38">
            <a:extLst>
              <a:ext uri="{FF2B5EF4-FFF2-40B4-BE49-F238E27FC236}">
                <a16:creationId xmlns:a16="http://schemas.microsoft.com/office/drawing/2014/main" id="{F4C1F0E0-06AF-0834-3996-EDCD032860F8}"/>
              </a:ext>
            </a:extLst>
          </p:cNvPr>
          <p:cNvSpPr txBox="1"/>
          <p:nvPr/>
        </p:nvSpPr>
        <p:spPr>
          <a:xfrm>
            <a:off x="7574281" y="4681789"/>
            <a:ext cx="2346348" cy="369332"/>
          </a:xfrm>
          <a:prstGeom prst="rect">
            <a:avLst/>
          </a:prstGeom>
          <a:noFill/>
        </p:spPr>
        <p:txBody>
          <a:bodyPr wrap="none" rtlCol="0">
            <a:spAutoFit/>
          </a:bodyPr>
          <a:lstStyle/>
          <a:p>
            <a:r>
              <a:rPr lang="en-ID" b="1" cap="all">
                <a:solidFill>
                  <a:srgbClr val="00603F"/>
                </a:solidFill>
              </a:rPr>
              <a:t>SEMIS server LINK:</a:t>
            </a:r>
          </a:p>
        </p:txBody>
      </p:sp>
      <p:cxnSp>
        <p:nvCxnSpPr>
          <p:cNvPr id="40" name="Straight Connector 39">
            <a:extLst>
              <a:ext uri="{FF2B5EF4-FFF2-40B4-BE49-F238E27FC236}">
                <a16:creationId xmlns:a16="http://schemas.microsoft.com/office/drawing/2014/main" id="{B6AC1707-B19D-8CCC-A071-CA0786F2E946}"/>
              </a:ext>
            </a:extLst>
          </p:cNvPr>
          <p:cNvCxnSpPr>
            <a:cxnSpLocks/>
          </p:cNvCxnSpPr>
          <p:nvPr/>
        </p:nvCxnSpPr>
        <p:spPr>
          <a:xfrm>
            <a:off x="5721723" y="1704295"/>
            <a:ext cx="0" cy="477959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095763"/>
      </p:ext>
    </p:extLst>
  </p:cSld>
  <p:clrMapOvr>
    <a:masterClrMapping/>
  </p:clrMapOvr>
  <p:transition spd="slow">
    <p:push dir="u"/>
  </p:transition>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429691-A27C-9F00-3E48-7D70388C548A}"/>
              </a:ext>
            </a:extLst>
          </p:cNvPr>
          <p:cNvSpPr/>
          <p:nvPr/>
        </p:nvSpPr>
        <p:spPr>
          <a:xfrm>
            <a:off x="322263" y="239103"/>
            <a:ext cx="8219286" cy="543152"/>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EFEBE6"/>
                </a:solidFill>
                <a:latin typeface="Lato"/>
              </a:rPr>
              <a:t>STEP 1: Install SEMIS Application</a:t>
            </a:r>
          </a:p>
        </p:txBody>
      </p:sp>
      <p:pic>
        <p:nvPicPr>
          <p:cNvPr id="11" name="Picture 10" descr="A screenshot of a phone&#10;&#10;Description automatically generated">
            <a:extLst>
              <a:ext uri="{FF2B5EF4-FFF2-40B4-BE49-F238E27FC236}">
                <a16:creationId xmlns:a16="http://schemas.microsoft.com/office/drawing/2014/main" id="{21B8D532-0B3D-28ED-9628-587F874BCC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43" t="38959" r="1696" b="36330"/>
          <a:stretch/>
        </p:blipFill>
        <p:spPr bwMode="auto">
          <a:xfrm>
            <a:off x="6343060" y="1269127"/>
            <a:ext cx="1839595" cy="1071880"/>
          </a:xfrm>
          <a:prstGeom prst="rect">
            <a:avLst/>
          </a:prstGeom>
          <a:ln>
            <a:noFill/>
          </a:ln>
          <a:extLst>
            <a:ext uri="{53640926-AAD7-44D8-BBD7-CCE9431645EC}">
              <a14:shadowObscured xmlns:a14="http://schemas.microsoft.com/office/drawing/2010/main"/>
            </a:ext>
          </a:extLst>
        </p:spPr>
      </p:pic>
      <p:sp>
        <p:nvSpPr>
          <p:cNvPr id="12" name="Content Placeholder 2">
            <a:extLst>
              <a:ext uri="{FF2B5EF4-FFF2-40B4-BE49-F238E27FC236}">
                <a16:creationId xmlns:a16="http://schemas.microsoft.com/office/drawing/2014/main" id="{04BCF3E3-E0AB-B10B-820B-764896CCF3BB}"/>
              </a:ext>
            </a:extLst>
          </p:cNvPr>
          <p:cNvSpPr txBox="1">
            <a:spLocks/>
          </p:cNvSpPr>
          <p:nvPr/>
        </p:nvSpPr>
        <p:spPr>
          <a:xfrm>
            <a:off x="471740" y="991041"/>
            <a:ext cx="4742013" cy="980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1. Go to </a:t>
            </a:r>
            <a:r>
              <a:rPr lang="en-US" sz="1800">
                <a:solidFill>
                  <a:srgbClr val="F26C3A"/>
                </a:solidFill>
                <a:latin typeface="Lato" panose="020F0502020204030203" pitchFamily="34" charset="77"/>
                <a:hlinkClick r:id="rId3">
                  <a:extLst>
                    <a:ext uri="{A12FA001-AC4F-418D-AE19-62706E023703}">
                      <ahyp:hlinkClr xmlns:ahyp="http://schemas.microsoft.com/office/drawing/2018/hyperlinkcolor" val="tx"/>
                    </a:ext>
                  </a:extLst>
                </a:hlinkClick>
              </a:rPr>
              <a:t>http://</a:t>
            </a:r>
            <a:r>
              <a:rPr lang="en-US" sz="1800" err="1">
                <a:solidFill>
                  <a:srgbClr val="F26C3A"/>
                </a:solidFill>
                <a:latin typeface="Lato" panose="020F0502020204030203" pitchFamily="34" charset="77"/>
                <a:hlinkClick r:id="rId3">
                  <a:extLst>
                    <a:ext uri="{A12FA001-AC4F-418D-AE19-62706E023703}">
                      <ahyp:hlinkClr xmlns:ahyp="http://schemas.microsoft.com/office/drawing/2018/hyperlinkcolor" val="tx"/>
                    </a:ext>
                  </a:extLst>
                </a:hlinkClick>
              </a:rPr>
              <a:t>mineduc.gov.rw</a:t>
            </a:r>
            <a:r>
              <a:rPr lang="en-US" sz="1800">
                <a:solidFill>
                  <a:srgbClr val="F26C3A"/>
                </a:solidFill>
                <a:latin typeface="Lato" panose="020F0502020204030203" pitchFamily="34" charset="77"/>
                <a:hlinkClick r:id="rId3">
                  <a:extLst>
                    <a:ext uri="{A12FA001-AC4F-418D-AE19-62706E023703}">
                      <ahyp:hlinkClr xmlns:ahyp="http://schemas.microsoft.com/office/drawing/2018/hyperlinkcolor" val="tx"/>
                    </a:ext>
                  </a:extLst>
                </a:hlinkClick>
              </a:rPr>
              <a:t>/semis </a:t>
            </a:r>
            <a:r>
              <a:rPr lang="en-US" sz="1800">
                <a:latin typeface="Lato" panose="020F0502020204030203" pitchFamily="34" charset="77"/>
              </a:rPr>
              <a:t>and click on download</a:t>
            </a:r>
            <a:endParaRPr lang="en-US" sz="1800" b="1">
              <a:latin typeface="Lato" panose="020F0502020204030203" pitchFamily="34" charset="77"/>
            </a:endParaRPr>
          </a:p>
        </p:txBody>
      </p:sp>
      <p:sp>
        <p:nvSpPr>
          <p:cNvPr id="16" name="TextBox 15">
            <a:extLst>
              <a:ext uri="{FF2B5EF4-FFF2-40B4-BE49-F238E27FC236}">
                <a16:creationId xmlns:a16="http://schemas.microsoft.com/office/drawing/2014/main" id="{611521D2-4FE0-C3BE-AD21-D16B989718A2}"/>
              </a:ext>
            </a:extLst>
          </p:cNvPr>
          <p:cNvSpPr txBox="1"/>
          <p:nvPr/>
        </p:nvSpPr>
        <p:spPr>
          <a:xfrm>
            <a:off x="403992" y="1971675"/>
            <a:ext cx="3433697" cy="369332"/>
          </a:xfrm>
          <a:prstGeom prst="rect">
            <a:avLst/>
          </a:prstGeom>
          <a:noFill/>
        </p:spPr>
        <p:txBody>
          <a:bodyPr wrap="none" rtlCol="0">
            <a:spAutoFit/>
          </a:bodyPr>
          <a:lstStyle/>
          <a:p>
            <a:r>
              <a:rPr lang="en-US"/>
              <a:t>2. Wait for the download process</a:t>
            </a:r>
          </a:p>
        </p:txBody>
      </p:sp>
      <p:pic>
        <p:nvPicPr>
          <p:cNvPr id="17" name="Picture 16" descr="A screen shot of a computer&#10;&#10;Description automatically generated">
            <a:extLst>
              <a:ext uri="{FF2B5EF4-FFF2-40B4-BE49-F238E27FC236}">
                <a16:creationId xmlns:a16="http://schemas.microsoft.com/office/drawing/2014/main" id="{446A00E1-C6CF-7099-E0F2-042C6A2BF8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128" b="81933"/>
          <a:stretch/>
        </p:blipFill>
        <p:spPr bwMode="auto">
          <a:xfrm>
            <a:off x="788057" y="2341007"/>
            <a:ext cx="2627298" cy="521837"/>
          </a:xfrm>
          <a:prstGeom prst="rect">
            <a:avLst/>
          </a:prstGeom>
          <a:ln>
            <a:noFill/>
          </a:ln>
          <a:extLst>
            <a:ext uri="{53640926-AAD7-44D8-BBD7-CCE9431645EC}">
              <a14:shadowObscured xmlns:a14="http://schemas.microsoft.com/office/drawing/2010/main"/>
            </a:ext>
          </a:extLst>
        </p:spPr>
      </p:pic>
      <p:cxnSp>
        <p:nvCxnSpPr>
          <p:cNvPr id="19" name="Straight Connector 18">
            <a:extLst>
              <a:ext uri="{FF2B5EF4-FFF2-40B4-BE49-F238E27FC236}">
                <a16:creationId xmlns:a16="http://schemas.microsoft.com/office/drawing/2014/main" id="{146DA0C4-4FE4-9AAF-4D04-B614651F2FD4}"/>
              </a:ext>
            </a:extLst>
          </p:cNvPr>
          <p:cNvCxnSpPr>
            <a:cxnSpLocks/>
          </p:cNvCxnSpPr>
          <p:nvPr/>
        </p:nvCxnSpPr>
        <p:spPr>
          <a:xfrm>
            <a:off x="5721723" y="784765"/>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9809382-48E2-9847-D8C8-DFDA873B5D90}"/>
              </a:ext>
            </a:extLst>
          </p:cNvPr>
          <p:cNvSpPr txBox="1"/>
          <p:nvPr/>
        </p:nvSpPr>
        <p:spPr>
          <a:xfrm>
            <a:off x="403992" y="3232176"/>
            <a:ext cx="5146281" cy="369332"/>
          </a:xfrm>
          <a:prstGeom prst="rect">
            <a:avLst/>
          </a:prstGeom>
          <a:noFill/>
        </p:spPr>
        <p:txBody>
          <a:bodyPr wrap="none" rtlCol="0">
            <a:spAutoFit/>
          </a:bodyPr>
          <a:lstStyle/>
          <a:p>
            <a:r>
              <a:rPr lang="en-US"/>
              <a:t>3. Once downloaded, open the file by clicking on it</a:t>
            </a:r>
          </a:p>
        </p:txBody>
      </p:sp>
      <p:sp>
        <p:nvSpPr>
          <p:cNvPr id="21" name="TextBox 20">
            <a:extLst>
              <a:ext uri="{FF2B5EF4-FFF2-40B4-BE49-F238E27FC236}">
                <a16:creationId xmlns:a16="http://schemas.microsoft.com/office/drawing/2014/main" id="{94D515B3-8B3C-C691-7020-6922599CE2F6}"/>
              </a:ext>
            </a:extLst>
          </p:cNvPr>
          <p:cNvSpPr txBox="1"/>
          <p:nvPr/>
        </p:nvSpPr>
        <p:spPr>
          <a:xfrm>
            <a:off x="5958226" y="873768"/>
            <a:ext cx="1888017" cy="369332"/>
          </a:xfrm>
          <a:prstGeom prst="rect">
            <a:avLst/>
          </a:prstGeom>
          <a:noFill/>
        </p:spPr>
        <p:txBody>
          <a:bodyPr wrap="none" rtlCol="0">
            <a:spAutoFit/>
          </a:bodyPr>
          <a:lstStyle/>
          <a:p>
            <a:r>
              <a:rPr lang="en-US"/>
              <a:t>4. Click on Install</a:t>
            </a:r>
          </a:p>
        </p:txBody>
      </p:sp>
      <p:sp>
        <p:nvSpPr>
          <p:cNvPr id="2" name="TextBox 1">
            <a:extLst>
              <a:ext uri="{FF2B5EF4-FFF2-40B4-BE49-F238E27FC236}">
                <a16:creationId xmlns:a16="http://schemas.microsoft.com/office/drawing/2014/main" id="{7A4BC25E-5513-FCE3-7034-689DD307DA1D}"/>
              </a:ext>
            </a:extLst>
          </p:cNvPr>
          <p:cNvSpPr txBox="1"/>
          <p:nvPr/>
        </p:nvSpPr>
        <p:spPr>
          <a:xfrm>
            <a:off x="6118392" y="3105848"/>
            <a:ext cx="4416107" cy="1200329"/>
          </a:xfrm>
          <a:prstGeom prst="rect">
            <a:avLst/>
          </a:prstGeom>
          <a:noFill/>
        </p:spPr>
        <p:txBody>
          <a:bodyPr wrap="square" rtlCol="0">
            <a:spAutoFit/>
          </a:bodyPr>
          <a:lstStyle/>
          <a:p>
            <a:r>
              <a:rPr lang="en-ID" b="1"/>
              <a:t>Note:</a:t>
            </a:r>
            <a:br>
              <a:rPr lang="en-ID"/>
            </a:br>
            <a:r>
              <a:rPr lang="en-ID"/>
              <a:t>Please note that the first-time installation may take a while, as app is 77MB so that it can store lot of school data</a:t>
            </a:r>
            <a:endParaRPr lang="en-US"/>
          </a:p>
        </p:txBody>
      </p:sp>
      <p:grpSp>
        <p:nvGrpSpPr>
          <p:cNvPr id="4" name="Group 3">
            <a:extLst>
              <a:ext uri="{FF2B5EF4-FFF2-40B4-BE49-F238E27FC236}">
                <a16:creationId xmlns:a16="http://schemas.microsoft.com/office/drawing/2014/main" id="{0B5CB6ED-C25E-0B6E-B4E6-14D7FF19D315}"/>
              </a:ext>
            </a:extLst>
          </p:cNvPr>
          <p:cNvGrpSpPr/>
          <p:nvPr/>
        </p:nvGrpSpPr>
        <p:grpSpPr>
          <a:xfrm>
            <a:off x="1" y="6352772"/>
            <a:ext cx="12192000" cy="505228"/>
            <a:chOff x="-2064704" y="6249225"/>
            <a:chExt cx="14256705" cy="590788"/>
          </a:xfrm>
        </p:grpSpPr>
        <p:sp>
          <p:nvSpPr>
            <p:cNvPr id="6" name="Rectangle 5">
              <a:extLst>
                <a:ext uri="{FF2B5EF4-FFF2-40B4-BE49-F238E27FC236}">
                  <a16:creationId xmlns:a16="http://schemas.microsoft.com/office/drawing/2014/main" id="{1E00DFE4-3A99-A6C2-15D5-73A36C7FA84F}"/>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39F406B-1719-F1D5-D6DD-20EDCAFF6034}"/>
                </a:ext>
              </a:extLst>
            </p:cNvPr>
            <p:cNvGrpSpPr/>
            <p:nvPr/>
          </p:nvGrpSpPr>
          <p:grpSpPr>
            <a:xfrm>
              <a:off x="7603846" y="6341104"/>
              <a:ext cx="4400158" cy="474655"/>
              <a:chOff x="7791840" y="6380271"/>
              <a:chExt cx="4400158" cy="474655"/>
            </a:xfrm>
          </p:grpSpPr>
          <p:grpSp>
            <p:nvGrpSpPr>
              <p:cNvPr id="8" name="Group 7">
                <a:extLst>
                  <a:ext uri="{FF2B5EF4-FFF2-40B4-BE49-F238E27FC236}">
                    <a16:creationId xmlns:a16="http://schemas.microsoft.com/office/drawing/2014/main" id="{72BE40B7-93FB-7C13-888F-7A328E40498C}"/>
                  </a:ext>
                </a:extLst>
              </p:cNvPr>
              <p:cNvGrpSpPr/>
              <p:nvPr/>
            </p:nvGrpSpPr>
            <p:grpSpPr>
              <a:xfrm>
                <a:off x="7791840" y="6401688"/>
                <a:ext cx="3682668" cy="453238"/>
                <a:chOff x="-2229124" y="5876744"/>
                <a:chExt cx="8606221" cy="1059195"/>
              </a:xfrm>
            </p:grpSpPr>
            <p:pic>
              <p:nvPicPr>
                <p:cNvPr id="14" name="Picture 13">
                  <a:extLst>
                    <a:ext uri="{FF2B5EF4-FFF2-40B4-BE49-F238E27FC236}">
                      <a16:creationId xmlns:a16="http://schemas.microsoft.com/office/drawing/2014/main" id="{4E39F26F-4812-A1BB-2B1F-9BF07D0129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5" name="Picture 14">
                  <a:extLst>
                    <a:ext uri="{FF2B5EF4-FFF2-40B4-BE49-F238E27FC236}">
                      <a16:creationId xmlns:a16="http://schemas.microsoft.com/office/drawing/2014/main" id="{80D693E8-7F30-EDD9-158F-A56B96071A1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8" name="Picture 17">
                  <a:extLst>
                    <a:ext uri="{FF2B5EF4-FFF2-40B4-BE49-F238E27FC236}">
                      <a16:creationId xmlns:a16="http://schemas.microsoft.com/office/drawing/2014/main" id="{1B38B7EE-9B88-08BB-81A1-3945092DA7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22" name="Picture 21">
                  <a:extLst>
                    <a:ext uri="{FF2B5EF4-FFF2-40B4-BE49-F238E27FC236}">
                      <a16:creationId xmlns:a16="http://schemas.microsoft.com/office/drawing/2014/main" id="{23354696-83D5-7C6A-1C6F-59337FDB587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3" name="Picture 22">
                  <a:extLst>
                    <a:ext uri="{FF2B5EF4-FFF2-40B4-BE49-F238E27FC236}">
                      <a16:creationId xmlns:a16="http://schemas.microsoft.com/office/drawing/2014/main" id="{4BC5F226-97AD-EAF2-B763-F007068868C7}"/>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4" name="Picture 23">
                  <a:extLst>
                    <a:ext uri="{FF2B5EF4-FFF2-40B4-BE49-F238E27FC236}">
                      <a16:creationId xmlns:a16="http://schemas.microsoft.com/office/drawing/2014/main" id="{8BA4C7BA-8930-694F-BBB8-4DBD3374377F}"/>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3" name="Picture 12" descr="A logo with a heart in center&#10;&#10;Description automatically generated">
                <a:extLst>
                  <a:ext uri="{FF2B5EF4-FFF2-40B4-BE49-F238E27FC236}">
                    <a16:creationId xmlns:a16="http://schemas.microsoft.com/office/drawing/2014/main" id="{4970BB0A-5299-D18D-44E3-727C27E3B2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pic>
        <p:nvPicPr>
          <p:cNvPr id="5" name="Picture 4">
            <a:extLst>
              <a:ext uri="{FF2B5EF4-FFF2-40B4-BE49-F238E27FC236}">
                <a16:creationId xmlns:a16="http://schemas.microsoft.com/office/drawing/2014/main" id="{C8131181-D3DA-65A9-43D9-42A31A192354}"/>
              </a:ext>
            </a:extLst>
          </p:cNvPr>
          <p:cNvPicPr>
            <a:picLocks noChangeAspect="1"/>
          </p:cNvPicPr>
          <p:nvPr/>
        </p:nvPicPr>
        <p:blipFill>
          <a:blip r:embed="rId12"/>
          <a:srcRect t="8927"/>
          <a:stretch>
            <a:fillRect/>
          </a:stretch>
        </p:blipFill>
        <p:spPr>
          <a:xfrm>
            <a:off x="778996" y="3634329"/>
            <a:ext cx="2063750" cy="2561951"/>
          </a:xfrm>
          <a:prstGeom prst="rect">
            <a:avLst/>
          </a:prstGeom>
        </p:spPr>
      </p:pic>
    </p:spTree>
    <p:extLst>
      <p:ext uri="{BB962C8B-B14F-4D97-AF65-F5344CB8AC3E}">
        <p14:creationId xmlns:p14="http://schemas.microsoft.com/office/powerpoint/2010/main" val="354493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92D52-88B3-C2B9-A71E-A5F45FAAE810}"/>
              </a:ext>
            </a:extLst>
          </p:cNvPr>
          <p:cNvSpPr/>
          <p:nvPr/>
        </p:nvSpPr>
        <p:spPr>
          <a:xfrm>
            <a:off x="322263" y="239103"/>
            <a:ext cx="8219286" cy="543152"/>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bg1"/>
                </a:solidFill>
                <a:ea typeface="+mn-lt"/>
                <a:cs typeface="+mn-lt"/>
              </a:rPr>
              <a:t>If unable to download please note on what to do to resolve the issue</a:t>
            </a:r>
            <a:endParaRPr lang="en-US" sz="2000" dirty="0">
              <a:solidFill>
                <a:schemeClr val="bg1"/>
              </a:solidFill>
            </a:endParaRPr>
          </a:p>
        </p:txBody>
      </p:sp>
      <p:pic>
        <p:nvPicPr>
          <p:cNvPr id="3" name="Picture 2" descr="A screenshot of a phone&#10;&#10;AI-generated content may be incorrect.">
            <a:extLst>
              <a:ext uri="{FF2B5EF4-FFF2-40B4-BE49-F238E27FC236}">
                <a16:creationId xmlns:a16="http://schemas.microsoft.com/office/drawing/2014/main" id="{B1464FE7-E513-3FCF-BD82-B2EF1DC9CAA6}"/>
              </a:ext>
            </a:extLst>
          </p:cNvPr>
          <p:cNvPicPr>
            <a:picLocks noChangeAspect="1"/>
          </p:cNvPicPr>
          <p:nvPr/>
        </p:nvPicPr>
        <p:blipFill>
          <a:blip r:embed="rId2"/>
          <a:stretch>
            <a:fillRect/>
          </a:stretch>
        </p:blipFill>
        <p:spPr>
          <a:xfrm>
            <a:off x="662788" y="1522066"/>
            <a:ext cx="2898767" cy="4885557"/>
          </a:xfrm>
          <a:prstGeom prst="rect">
            <a:avLst/>
          </a:prstGeom>
        </p:spPr>
      </p:pic>
      <p:sp>
        <p:nvSpPr>
          <p:cNvPr id="9" name="TextBox 8">
            <a:extLst>
              <a:ext uri="{FF2B5EF4-FFF2-40B4-BE49-F238E27FC236}">
                <a16:creationId xmlns:a16="http://schemas.microsoft.com/office/drawing/2014/main" id="{C4EB8E99-5DC1-3E36-7D9D-32294D38A84F}"/>
              </a:ext>
            </a:extLst>
          </p:cNvPr>
          <p:cNvSpPr txBox="1"/>
          <p:nvPr/>
        </p:nvSpPr>
        <p:spPr>
          <a:xfrm>
            <a:off x="307368" y="927352"/>
            <a:ext cx="3443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t>Error message, click on </a:t>
            </a:r>
            <a:r>
              <a:rPr lang="en-GB" b="1" dirty="0"/>
              <a:t>Keep</a:t>
            </a:r>
            <a:endParaRPr lang="en-US" b="1" dirty="0"/>
          </a:p>
        </p:txBody>
      </p:sp>
      <p:pic>
        <p:nvPicPr>
          <p:cNvPr id="10" name="Picture 9" descr="A screenshot of a phone&#10;&#10;AI-generated content may be incorrect.">
            <a:extLst>
              <a:ext uri="{FF2B5EF4-FFF2-40B4-BE49-F238E27FC236}">
                <a16:creationId xmlns:a16="http://schemas.microsoft.com/office/drawing/2014/main" id="{68C9042F-4961-5BCC-BB25-221EA9FF95A9}"/>
              </a:ext>
            </a:extLst>
          </p:cNvPr>
          <p:cNvPicPr>
            <a:picLocks noChangeAspect="1"/>
          </p:cNvPicPr>
          <p:nvPr/>
        </p:nvPicPr>
        <p:blipFill>
          <a:blip r:embed="rId3"/>
          <a:stretch>
            <a:fillRect/>
          </a:stretch>
        </p:blipFill>
        <p:spPr>
          <a:xfrm>
            <a:off x="4169478" y="1522066"/>
            <a:ext cx="2883533" cy="4885557"/>
          </a:xfrm>
          <a:prstGeom prst="rect">
            <a:avLst/>
          </a:prstGeom>
        </p:spPr>
      </p:pic>
      <p:sp>
        <p:nvSpPr>
          <p:cNvPr id="11" name="TextBox 10">
            <a:extLst>
              <a:ext uri="{FF2B5EF4-FFF2-40B4-BE49-F238E27FC236}">
                <a16:creationId xmlns:a16="http://schemas.microsoft.com/office/drawing/2014/main" id="{3FBE93E1-F590-0DBB-F678-B1AAF1BA32A4}"/>
              </a:ext>
            </a:extLst>
          </p:cNvPr>
          <p:cNvSpPr txBox="1"/>
          <p:nvPr/>
        </p:nvSpPr>
        <p:spPr>
          <a:xfrm>
            <a:off x="3778702" y="927351"/>
            <a:ext cx="3665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2. With next pop up select </a:t>
            </a:r>
            <a:r>
              <a:rPr lang="en-GB" b="1"/>
              <a:t>Settings</a:t>
            </a:r>
          </a:p>
        </p:txBody>
      </p:sp>
      <p:pic>
        <p:nvPicPr>
          <p:cNvPr id="12" name="Picture 11" descr="A screenshot of a phone&#10;&#10;AI-generated content may be incorrect.">
            <a:extLst>
              <a:ext uri="{FF2B5EF4-FFF2-40B4-BE49-F238E27FC236}">
                <a16:creationId xmlns:a16="http://schemas.microsoft.com/office/drawing/2014/main" id="{51D74B3A-EAE7-7B3D-D65F-16C2257D5DF8}"/>
              </a:ext>
            </a:extLst>
          </p:cNvPr>
          <p:cNvPicPr>
            <a:picLocks noChangeAspect="1"/>
          </p:cNvPicPr>
          <p:nvPr/>
        </p:nvPicPr>
        <p:blipFill>
          <a:blip r:embed="rId4"/>
          <a:stretch>
            <a:fillRect/>
          </a:stretch>
        </p:blipFill>
        <p:spPr>
          <a:xfrm>
            <a:off x="7714066" y="1576916"/>
            <a:ext cx="2860570" cy="4925278"/>
          </a:xfrm>
          <a:prstGeom prst="rect">
            <a:avLst/>
          </a:prstGeom>
        </p:spPr>
      </p:pic>
      <p:sp>
        <p:nvSpPr>
          <p:cNvPr id="13" name="TextBox 12">
            <a:extLst>
              <a:ext uri="{FF2B5EF4-FFF2-40B4-BE49-F238E27FC236}">
                <a16:creationId xmlns:a16="http://schemas.microsoft.com/office/drawing/2014/main" id="{FA6F8326-08BD-64A4-4856-4096BE21A4F4}"/>
              </a:ext>
            </a:extLst>
          </p:cNvPr>
          <p:cNvSpPr txBox="1"/>
          <p:nvPr/>
        </p:nvSpPr>
        <p:spPr>
          <a:xfrm>
            <a:off x="7709615" y="853267"/>
            <a:ext cx="35391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3. Enable “Allow permission” and then go back to install the app</a:t>
            </a:r>
          </a:p>
        </p:txBody>
      </p:sp>
      <p:grpSp>
        <p:nvGrpSpPr>
          <p:cNvPr id="2" name="Group 1">
            <a:extLst>
              <a:ext uri="{FF2B5EF4-FFF2-40B4-BE49-F238E27FC236}">
                <a16:creationId xmlns:a16="http://schemas.microsoft.com/office/drawing/2014/main" id="{92276F6D-269A-203A-15D5-85D2F40DDB76}"/>
              </a:ext>
            </a:extLst>
          </p:cNvPr>
          <p:cNvGrpSpPr/>
          <p:nvPr/>
        </p:nvGrpSpPr>
        <p:grpSpPr>
          <a:xfrm>
            <a:off x="1" y="6352772"/>
            <a:ext cx="12192000" cy="505228"/>
            <a:chOff x="-2064704" y="6249225"/>
            <a:chExt cx="14256705" cy="590788"/>
          </a:xfrm>
        </p:grpSpPr>
        <p:sp>
          <p:nvSpPr>
            <p:cNvPr id="4" name="Rectangle 3">
              <a:extLst>
                <a:ext uri="{FF2B5EF4-FFF2-40B4-BE49-F238E27FC236}">
                  <a16:creationId xmlns:a16="http://schemas.microsoft.com/office/drawing/2014/main" id="{79B9A2D9-301D-68CE-AECE-C738C850B5D9}"/>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D733CF-622F-C5E9-35BA-94F6CB8F6EF4}"/>
                </a:ext>
              </a:extLst>
            </p:cNvPr>
            <p:cNvGrpSpPr/>
            <p:nvPr/>
          </p:nvGrpSpPr>
          <p:grpSpPr>
            <a:xfrm>
              <a:off x="7603846" y="6341104"/>
              <a:ext cx="4400158" cy="474655"/>
              <a:chOff x="7791840" y="6380271"/>
              <a:chExt cx="4400158" cy="474655"/>
            </a:xfrm>
          </p:grpSpPr>
          <p:grpSp>
            <p:nvGrpSpPr>
              <p:cNvPr id="14" name="Group 13">
                <a:extLst>
                  <a:ext uri="{FF2B5EF4-FFF2-40B4-BE49-F238E27FC236}">
                    <a16:creationId xmlns:a16="http://schemas.microsoft.com/office/drawing/2014/main" id="{15BDBA2A-88EE-1D57-1F08-E43B7848DA9F}"/>
                  </a:ext>
                </a:extLst>
              </p:cNvPr>
              <p:cNvGrpSpPr/>
              <p:nvPr/>
            </p:nvGrpSpPr>
            <p:grpSpPr>
              <a:xfrm>
                <a:off x="7791840" y="6401688"/>
                <a:ext cx="3682668" cy="453238"/>
                <a:chOff x="-2229124" y="5876744"/>
                <a:chExt cx="8606221" cy="1059195"/>
              </a:xfrm>
            </p:grpSpPr>
            <p:pic>
              <p:nvPicPr>
                <p:cNvPr id="16" name="Picture 15">
                  <a:extLst>
                    <a:ext uri="{FF2B5EF4-FFF2-40B4-BE49-F238E27FC236}">
                      <a16:creationId xmlns:a16="http://schemas.microsoft.com/office/drawing/2014/main" id="{03ED4442-C8F0-16A2-9B17-B7249E5853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7" name="Picture 16">
                  <a:extLst>
                    <a:ext uri="{FF2B5EF4-FFF2-40B4-BE49-F238E27FC236}">
                      <a16:creationId xmlns:a16="http://schemas.microsoft.com/office/drawing/2014/main" id="{3D9416BD-1C83-710F-0FF1-68D07F92F2F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8" name="Picture 17">
                  <a:extLst>
                    <a:ext uri="{FF2B5EF4-FFF2-40B4-BE49-F238E27FC236}">
                      <a16:creationId xmlns:a16="http://schemas.microsoft.com/office/drawing/2014/main" id="{CE712C3A-B95E-3235-608C-5FD0BF1893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9" name="Picture 18">
                  <a:extLst>
                    <a:ext uri="{FF2B5EF4-FFF2-40B4-BE49-F238E27FC236}">
                      <a16:creationId xmlns:a16="http://schemas.microsoft.com/office/drawing/2014/main" id="{419BCF3B-BE73-E9FA-B52B-2C5A39E7B52A}"/>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0" name="Picture 19">
                  <a:extLst>
                    <a:ext uri="{FF2B5EF4-FFF2-40B4-BE49-F238E27FC236}">
                      <a16:creationId xmlns:a16="http://schemas.microsoft.com/office/drawing/2014/main" id="{E9F95E31-5F35-6E59-80F2-475999F463AB}"/>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1" name="Picture 20">
                  <a:extLst>
                    <a:ext uri="{FF2B5EF4-FFF2-40B4-BE49-F238E27FC236}">
                      <a16:creationId xmlns:a16="http://schemas.microsoft.com/office/drawing/2014/main" id="{AC83639D-596D-C953-BCAD-7BC935E4DA3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5" name="Picture 14" descr="A logo with a heart in center&#10;&#10;Description automatically generated">
                <a:extLst>
                  <a:ext uri="{FF2B5EF4-FFF2-40B4-BE49-F238E27FC236}">
                    <a16:creationId xmlns:a16="http://schemas.microsoft.com/office/drawing/2014/main" id="{4BB0CA54-402C-6FF2-F2AF-E7688E51E4E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Tree>
    <p:extLst>
      <p:ext uri="{BB962C8B-B14F-4D97-AF65-F5344CB8AC3E}">
        <p14:creationId xmlns:p14="http://schemas.microsoft.com/office/powerpoint/2010/main" val="858910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09703D1-5B13-E483-401E-E864B27FB192}"/>
              </a:ext>
            </a:extLst>
          </p:cNvPr>
          <p:cNvGrpSpPr/>
          <p:nvPr/>
        </p:nvGrpSpPr>
        <p:grpSpPr>
          <a:xfrm>
            <a:off x="1" y="8486"/>
            <a:ext cx="12192000" cy="505228"/>
            <a:chOff x="-2064704" y="6249225"/>
            <a:chExt cx="14256705" cy="590788"/>
          </a:xfrm>
        </p:grpSpPr>
        <p:sp>
          <p:nvSpPr>
            <p:cNvPr id="21" name="Rectangle 20">
              <a:extLst>
                <a:ext uri="{FF2B5EF4-FFF2-40B4-BE49-F238E27FC236}">
                  <a16:creationId xmlns:a16="http://schemas.microsoft.com/office/drawing/2014/main" id="{A924BAB5-BFD8-E949-01D3-A5C1B9D52D80}"/>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7D31B26-E4CF-9EE3-9E99-029EFAE5C5C9}"/>
                </a:ext>
              </a:extLst>
            </p:cNvPr>
            <p:cNvGrpSpPr/>
            <p:nvPr/>
          </p:nvGrpSpPr>
          <p:grpSpPr>
            <a:xfrm>
              <a:off x="7603846" y="6341104"/>
              <a:ext cx="4400158" cy="474655"/>
              <a:chOff x="7791840" y="6380271"/>
              <a:chExt cx="4400158" cy="474655"/>
            </a:xfrm>
          </p:grpSpPr>
          <p:grpSp>
            <p:nvGrpSpPr>
              <p:cNvPr id="23" name="Group 22">
                <a:extLst>
                  <a:ext uri="{FF2B5EF4-FFF2-40B4-BE49-F238E27FC236}">
                    <a16:creationId xmlns:a16="http://schemas.microsoft.com/office/drawing/2014/main" id="{2E77F350-C85D-96CF-DA8E-06DA5485CEA9}"/>
                  </a:ext>
                </a:extLst>
              </p:cNvPr>
              <p:cNvGrpSpPr/>
              <p:nvPr/>
            </p:nvGrpSpPr>
            <p:grpSpPr>
              <a:xfrm>
                <a:off x="7791840" y="6401688"/>
                <a:ext cx="3682668" cy="453238"/>
                <a:chOff x="-2229124" y="5876744"/>
                <a:chExt cx="8606221" cy="1059195"/>
              </a:xfrm>
            </p:grpSpPr>
            <p:pic>
              <p:nvPicPr>
                <p:cNvPr id="26" name="Picture 25">
                  <a:extLst>
                    <a:ext uri="{FF2B5EF4-FFF2-40B4-BE49-F238E27FC236}">
                      <a16:creationId xmlns:a16="http://schemas.microsoft.com/office/drawing/2014/main" id="{F2CF4054-DC39-7DC9-4DCF-18FB3A85AB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27" name="Picture 26">
                  <a:extLst>
                    <a:ext uri="{FF2B5EF4-FFF2-40B4-BE49-F238E27FC236}">
                      <a16:creationId xmlns:a16="http://schemas.microsoft.com/office/drawing/2014/main" id="{524E8427-258A-39A9-10BC-81826D95D7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28" name="Picture 27">
                  <a:extLst>
                    <a:ext uri="{FF2B5EF4-FFF2-40B4-BE49-F238E27FC236}">
                      <a16:creationId xmlns:a16="http://schemas.microsoft.com/office/drawing/2014/main" id="{520BEFBF-7429-8414-6811-04C9CEB9F7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30" name="Picture 29">
                  <a:extLst>
                    <a:ext uri="{FF2B5EF4-FFF2-40B4-BE49-F238E27FC236}">
                      <a16:creationId xmlns:a16="http://schemas.microsoft.com/office/drawing/2014/main" id="{BC32D138-8A61-9259-2613-68A254194F5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32" name="Picture 31">
                  <a:extLst>
                    <a:ext uri="{FF2B5EF4-FFF2-40B4-BE49-F238E27FC236}">
                      <a16:creationId xmlns:a16="http://schemas.microsoft.com/office/drawing/2014/main" id="{93573E61-3D88-30EA-83B9-F115FE23C8D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33" name="Picture 32">
                  <a:extLst>
                    <a:ext uri="{FF2B5EF4-FFF2-40B4-BE49-F238E27FC236}">
                      <a16:creationId xmlns:a16="http://schemas.microsoft.com/office/drawing/2014/main" id="{7635200A-0B2B-C307-6F62-B3B2522BDB6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24" name="Picture 23" descr="A logo with a heart in center&#10;&#10;Description automatically generated">
                <a:extLst>
                  <a:ext uri="{FF2B5EF4-FFF2-40B4-BE49-F238E27FC236}">
                    <a16:creationId xmlns:a16="http://schemas.microsoft.com/office/drawing/2014/main" id="{D0398730-68EA-ED76-A870-8900430099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
        <p:nvSpPr>
          <p:cNvPr id="6" name="Rectangle 5">
            <a:extLst>
              <a:ext uri="{FF2B5EF4-FFF2-40B4-BE49-F238E27FC236}">
                <a16:creationId xmlns:a16="http://schemas.microsoft.com/office/drawing/2014/main" id="{32CDBBF5-F135-C4FB-6168-B80D1EAD7C05}"/>
              </a:ext>
            </a:extLst>
          </p:cNvPr>
          <p:cNvSpPr/>
          <p:nvPr/>
        </p:nvSpPr>
        <p:spPr>
          <a:xfrm>
            <a:off x="322263" y="239103"/>
            <a:ext cx="2796043" cy="515938"/>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EFEBE6"/>
                </a:solidFill>
                <a:latin typeface="Lato" panose="020F0502020204030203" pitchFamily="34" charset="77"/>
              </a:rPr>
              <a:t>Login to the App</a:t>
            </a:r>
          </a:p>
        </p:txBody>
      </p:sp>
      <p:sp>
        <p:nvSpPr>
          <p:cNvPr id="10" name="Content Placeholder 2">
            <a:extLst>
              <a:ext uri="{FF2B5EF4-FFF2-40B4-BE49-F238E27FC236}">
                <a16:creationId xmlns:a16="http://schemas.microsoft.com/office/drawing/2014/main" id="{7AE0B389-5B6F-8502-536C-EEC739996629}"/>
              </a:ext>
            </a:extLst>
          </p:cNvPr>
          <p:cNvSpPr txBox="1">
            <a:spLocks/>
          </p:cNvSpPr>
          <p:nvPr/>
        </p:nvSpPr>
        <p:spPr>
          <a:xfrm>
            <a:off x="322262" y="950096"/>
            <a:ext cx="4306017" cy="77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1. Fill in the Server Link, Username, and Password provided</a:t>
            </a:r>
            <a:endParaRPr lang="en-US" sz="1800" b="1">
              <a:latin typeface="Lato" panose="020F0502020204030203" pitchFamily="34" charset="77"/>
            </a:endParaRPr>
          </a:p>
        </p:txBody>
      </p:sp>
      <p:sp>
        <p:nvSpPr>
          <p:cNvPr id="13" name="Content Placeholder 2">
            <a:extLst>
              <a:ext uri="{FF2B5EF4-FFF2-40B4-BE49-F238E27FC236}">
                <a16:creationId xmlns:a16="http://schemas.microsoft.com/office/drawing/2014/main" id="{9B375989-924C-0540-86A6-2D59F235ED62}"/>
              </a:ext>
            </a:extLst>
          </p:cNvPr>
          <p:cNvSpPr txBox="1">
            <a:spLocks/>
          </p:cNvSpPr>
          <p:nvPr/>
        </p:nvSpPr>
        <p:spPr>
          <a:xfrm>
            <a:off x="5976962" y="950097"/>
            <a:ext cx="6215038"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3. Once Logged In, this will be the first screen that you see</a:t>
            </a:r>
            <a:endParaRPr lang="en-US" sz="1800" b="1">
              <a:latin typeface="Lato" panose="020F0502020204030203" pitchFamily="34" charset="77"/>
            </a:endParaRPr>
          </a:p>
        </p:txBody>
      </p:sp>
      <p:cxnSp>
        <p:nvCxnSpPr>
          <p:cNvPr id="25" name="Straight Connector 24">
            <a:extLst>
              <a:ext uri="{FF2B5EF4-FFF2-40B4-BE49-F238E27FC236}">
                <a16:creationId xmlns:a16="http://schemas.microsoft.com/office/drawing/2014/main" id="{D37C3BFC-CE18-528B-8121-44AE7A9F5D3B}"/>
              </a:ext>
            </a:extLst>
          </p:cNvPr>
          <p:cNvCxnSpPr>
            <a:cxnSpLocks/>
          </p:cNvCxnSpPr>
          <p:nvPr/>
        </p:nvCxnSpPr>
        <p:spPr>
          <a:xfrm>
            <a:off x="5483297" y="858838"/>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706E9E83-3600-AD53-2A63-4DA6998B0F1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2263" y="5243740"/>
            <a:ext cx="3988479" cy="508227"/>
          </a:xfrm>
          <a:prstGeom prst="rect">
            <a:avLst/>
          </a:prstGeom>
        </p:spPr>
      </p:pic>
      <p:sp>
        <p:nvSpPr>
          <p:cNvPr id="4" name="Content Placeholder 2">
            <a:extLst>
              <a:ext uri="{FF2B5EF4-FFF2-40B4-BE49-F238E27FC236}">
                <a16:creationId xmlns:a16="http://schemas.microsoft.com/office/drawing/2014/main" id="{BDB6A9C4-CF0A-F7BD-729A-E1F2465E9E86}"/>
              </a:ext>
            </a:extLst>
          </p:cNvPr>
          <p:cNvSpPr txBox="1">
            <a:spLocks/>
          </p:cNvSpPr>
          <p:nvPr/>
        </p:nvSpPr>
        <p:spPr>
          <a:xfrm>
            <a:off x="322263" y="4834824"/>
            <a:ext cx="3859718"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2. Once done, click on Log In</a:t>
            </a:r>
            <a:endParaRPr lang="en-US" sz="1800" b="1">
              <a:latin typeface="Lato" panose="020F0502020204030203" pitchFamily="34" charset="77"/>
            </a:endParaRPr>
          </a:p>
        </p:txBody>
      </p:sp>
      <p:pic>
        <p:nvPicPr>
          <p:cNvPr id="7" name="Picture 6">
            <a:extLst>
              <a:ext uri="{FF2B5EF4-FFF2-40B4-BE49-F238E27FC236}">
                <a16:creationId xmlns:a16="http://schemas.microsoft.com/office/drawing/2014/main" id="{34769AF6-87E7-19E7-A784-FA8ACB849496}"/>
              </a:ext>
            </a:extLst>
          </p:cNvPr>
          <p:cNvPicPr>
            <a:picLocks noChangeAspect="1"/>
          </p:cNvPicPr>
          <p:nvPr/>
        </p:nvPicPr>
        <p:blipFill>
          <a:blip r:embed="rId10"/>
          <a:stretch>
            <a:fillRect/>
          </a:stretch>
        </p:blipFill>
        <p:spPr>
          <a:xfrm>
            <a:off x="568013" y="1624014"/>
            <a:ext cx="3129608" cy="2841355"/>
          </a:xfrm>
          <a:prstGeom prst="rect">
            <a:avLst/>
          </a:prstGeom>
        </p:spPr>
      </p:pic>
      <p:pic>
        <p:nvPicPr>
          <p:cNvPr id="2" name="Picture 1">
            <a:extLst>
              <a:ext uri="{FF2B5EF4-FFF2-40B4-BE49-F238E27FC236}">
                <a16:creationId xmlns:a16="http://schemas.microsoft.com/office/drawing/2014/main" id="{777EC564-1FEB-6552-E94E-F3D681957189}"/>
              </a:ext>
            </a:extLst>
          </p:cNvPr>
          <p:cNvPicPr>
            <a:picLocks noChangeAspect="1"/>
          </p:cNvPicPr>
          <p:nvPr/>
        </p:nvPicPr>
        <p:blipFill>
          <a:blip r:embed="rId11"/>
          <a:stretch>
            <a:fillRect/>
          </a:stretch>
        </p:blipFill>
        <p:spPr>
          <a:xfrm>
            <a:off x="6338316" y="1405824"/>
            <a:ext cx="2313993" cy="4627986"/>
          </a:xfrm>
          <a:prstGeom prst="rect">
            <a:avLst/>
          </a:prstGeom>
        </p:spPr>
      </p:pic>
    </p:spTree>
    <p:extLst>
      <p:ext uri="{BB962C8B-B14F-4D97-AF65-F5344CB8AC3E}">
        <p14:creationId xmlns:p14="http://schemas.microsoft.com/office/powerpoint/2010/main" val="1579623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916F-4D5E-5678-4FE1-E1528588E5F7}"/>
              </a:ext>
            </a:extLst>
          </p:cNvPr>
          <p:cNvSpPr>
            <a:spLocks noGrp="1"/>
          </p:cNvSpPr>
          <p:nvPr>
            <p:ph type="title"/>
          </p:nvPr>
        </p:nvSpPr>
        <p:spPr>
          <a:xfrm>
            <a:off x="838200" y="28657"/>
            <a:ext cx="10515600" cy="1325563"/>
          </a:xfrm>
        </p:spPr>
        <p:txBody>
          <a:bodyPr/>
          <a:lstStyle/>
          <a:p>
            <a:r>
              <a:rPr lang="en-US" b="1">
                <a:solidFill>
                  <a:schemeClr val="accent3"/>
                </a:solidFill>
                <a:latin typeface="Lato" panose="020F0502020204030203" pitchFamily="34" charset="77"/>
              </a:rPr>
              <a:t>Note</a:t>
            </a:r>
          </a:p>
        </p:txBody>
      </p:sp>
      <p:sp>
        <p:nvSpPr>
          <p:cNvPr id="3" name="Content Placeholder 2">
            <a:extLst>
              <a:ext uri="{FF2B5EF4-FFF2-40B4-BE49-F238E27FC236}">
                <a16:creationId xmlns:a16="http://schemas.microsoft.com/office/drawing/2014/main" id="{77C61C53-A636-0DB4-BF16-890FFF8E8051}"/>
              </a:ext>
            </a:extLst>
          </p:cNvPr>
          <p:cNvSpPr>
            <a:spLocks noGrp="1"/>
          </p:cNvSpPr>
          <p:nvPr>
            <p:ph idx="1"/>
          </p:nvPr>
        </p:nvSpPr>
        <p:spPr>
          <a:xfrm>
            <a:off x="838200" y="1167822"/>
            <a:ext cx="5257800" cy="3282024"/>
          </a:xfrm>
        </p:spPr>
        <p:txBody>
          <a:bodyPr vert="horz" lIns="91440" tIns="45720" rIns="91440" bIns="45720" rtlCol="0" anchor="t">
            <a:normAutofit/>
          </a:bodyPr>
          <a:lstStyle/>
          <a:p>
            <a:pPr marL="0" indent="0">
              <a:lnSpc>
                <a:spcPct val="100000"/>
              </a:lnSpc>
              <a:buNone/>
            </a:pPr>
            <a:r>
              <a:rPr lang="en-ID" sz="2000" b="1">
                <a:solidFill>
                  <a:srgbClr val="F36C3A"/>
                </a:solidFill>
                <a:latin typeface="Lato" panose="020F0502020204030203" pitchFamily="34" charset="77"/>
              </a:rPr>
              <a:t>Optional: Enable biometric login</a:t>
            </a:r>
            <a:endParaRPr lang="en-ID" sz="2000">
              <a:solidFill>
                <a:srgbClr val="F36C3A"/>
              </a:solidFill>
              <a:latin typeface="Lato" panose="020F0502020204030203" pitchFamily="34" charset="77"/>
            </a:endParaRPr>
          </a:p>
          <a:p>
            <a:pPr>
              <a:lnSpc>
                <a:spcPct val="100000"/>
              </a:lnSpc>
            </a:pPr>
            <a:r>
              <a:rPr lang="en-ID" sz="1800">
                <a:latin typeface="Lato"/>
                <a:ea typeface="Lato"/>
                <a:cs typeface="Lato"/>
              </a:rPr>
              <a:t>After your first login, you will see a pop-up asking if you’d like to enable fingerprint or biometric login</a:t>
            </a:r>
          </a:p>
          <a:p>
            <a:pPr>
              <a:lnSpc>
                <a:spcPct val="100000"/>
              </a:lnSpc>
            </a:pPr>
            <a:r>
              <a:rPr lang="en-ID" sz="1800">
                <a:latin typeface="Lato"/>
                <a:ea typeface="Lato"/>
                <a:cs typeface="Lato"/>
              </a:rPr>
              <a:t>This allows you to log in to the same school quickly next time without entering your password</a:t>
            </a:r>
          </a:p>
          <a:p>
            <a:pPr>
              <a:lnSpc>
                <a:spcPct val="100000"/>
              </a:lnSpc>
            </a:pPr>
            <a:r>
              <a:rPr lang="en-ID" sz="1800">
                <a:latin typeface="Lato"/>
                <a:ea typeface="Lato"/>
                <a:cs typeface="Lato"/>
              </a:rPr>
              <a:t>Note: This only works </a:t>
            </a:r>
            <a:r>
              <a:rPr lang="en-ID" sz="1800" b="1">
                <a:latin typeface="Lato"/>
                <a:ea typeface="Lato"/>
                <a:cs typeface="Lato"/>
              </a:rPr>
              <a:t>after</a:t>
            </a:r>
            <a:r>
              <a:rPr lang="en-ID" sz="1800">
                <a:latin typeface="Lato"/>
                <a:ea typeface="Lato"/>
                <a:cs typeface="Lato"/>
              </a:rPr>
              <a:t> you log in once, and if the device supports biometrics</a:t>
            </a:r>
            <a:endParaRPr lang="en-ID" sz="1800" b="1">
              <a:latin typeface="Lato"/>
              <a:ea typeface="Lato"/>
              <a:cs typeface="Lato"/>
            </a:endParaRPr>
          </a:p>
          <a:p>
            <a:pPr>
              <a:lnSpc>
                <a:spcPct val="100000"/>
              </a:lnSpc>
            </a:pPr>
            <a:endParaRPr lang="en-US" sz="2000">
              <a:latin typeface="Lato" panose="020F0502020204030203" pitchFamily="34" charset="77"/>
            </a:endParaRPr>
          </a:p>
        </p:txBody>
      </p:sp>
      <p:pic>
        <p:nvPicPr>
          <p:cNvPr id="5" name="Picture 4">
            <a:extLst>
              <a:ext uri="{FF2B5EF4-FFF2-40B4-BE49-F238E27FC236}">
                <a16:creationId xmlns:a16="http://schemas.microsoft.com/office/drawing/2014/main" id="{3855401C-34F1-4617-5344-3D37AE80CD6B}"/>
              </a:ext>
            </a:extLst>
          </p:cNvPr>
          <p:cNvPicPr>
            <a:picLocks noChangeAspect="1"/>
          </p:cNvPicPr>
          <p:nvPr/>
        </p:nvPicPr>
        <p:blipFill>
          <a:blip r:embed="rId2"/>
          <a:stretch>
            <a:fillRect/>
          </a:stretch>
        </p:blipFill>
        <p:spPr>
          <a:xfrm>
            <a:off x="1065254" y="4549858"/>
            <a:ext cx="2507602" cy="1706562"/>
          </a:xfrm>
          <a:prstGeom prst="rect">
            <a:avLst/>
          </a:prstGeom>
        </p:spPr>
      </p:pic>
      <p:sp>
        <p:nvSpPr>
          <p:cNvPr id="7" name="TextBox 6">
            <a:extLst>
              <a:ext uri="{FF2B5EF4-FFF2-40B4-BE49-F238E27FC236}">
                <a16:creationId xmlns:a16="http://schemas.microsoft.com/office/drawing/2014/main" id="{575D1E1B-0883-8012-7D71-F4BD594FF2FF}"/>
              </a:ext>
            </a:extLst>
          </p:cNvPr>
          <p:cNvSpPr txBox="1"/>
          <p:nvPr/>
        </p:nvSpPr>
        <p:spPr>
          <a:xfrm>
            <a:off x="6624780" y="1167822"/>
            <a:ext cx="4834773" cy="677108"/>
          </a:xfrm>
          <a:prstGeom prst="rect">
            <a:avLst/>
          </a:prstGeom>
          <a:noFill/>
        </p:spPr>
        <p:txBody>
          <a:bodyPr wrap="square" lIns="91440" tIns="45720" rIns="91440" bIns="45720" anchor="t">
            <a:spAutoFit/>
          </a:bodyPr>
          <a:lstStyle/>
          <a:p>
            <a:pPr marL="0" indent="0">
              <a:buNone/>
            </a:pPr>
            <a:r>
              <a:rPr lang="en-ID" sz="2000" b="1">
                <a:solidFill>
                  <a:srgbClr val="F36C3A"/>
                </a:solidFill>
                <a:latin typeface="Lato" panose="020F0502020204030203" pitchFamily="34" charset="77"/>
              </a:rPr>
              <a:t>Keep the app logged in</a:t>
            </a:r>
            <a:endParaRPr lang="en-ID" sz="2000">
              <a:solidFill>
                <a:srgbClr val="F36C3A"/>
              </a:solidFill>
              <a:latin typeface="Lato" panose="020F0502020204030203" pitchFamily="34" charset="77"/>
            </a:endParaRPr>
          </a:p>
          <a:p>
            <a:r>
              <a:rPr lang="en-ID">
                <a:latin typeface="Lato"/>
              </a:rPr>
              <a:t>You don’t need to log out after each use</a:t>
            </a:r>
          </a:p>
        </p:txBody>
      </p:sp>
      <p:cxnSp>
        <p:nvCxnSpPr>
          <p:cNvPr id="8" name="Straight Connector 7">
            <a:extLst>
              <a:ext uri="{FF2B5EF4-FFF2-40B4-BE49-F238E27FC236}">
                <a16:creationId xmlns:a16="http://schemas.microsoft.com/office/drawing/2014/main" id="{ECD93436-85C2-2DB8-EE43-7E4D32A956BA}"/>
              </a:ext>
            </a:extLst>
          </p:cNvPr>
          <p:cNvCxnSpPr>
            <a:cxnSpLocks/>
          </p:cNvCxnSpPr>
          <p:nvPr/>
        </p:nvCxnSpPr>
        <p:spPr>
          <a:xfrm>
            <a:off x="6307511" y="793746"/>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934961F4-C2A7-C5FF-E99D-2349A5B66B88}"/>
              </a:ext>
            </a:extLst>
          </p:cNvPr>
          <p:cNvGrpSpPr/>
          <p:nvPr/>
        </p:nvGrpSpPr>
        <p:grpSpPr>
          <a:xfrm>
            <a:off x="1" y="6352772"/>
            <a:ext cx="12192000" cy="505228"/>
            <a:chOff x="-2064704" y="6249225"/>
            <a:chExt cx="14256705" cy="590788"/>
          </a:xfrm>
        </p:grpSpPr>
        <p:sp>
          <p:nvSpPr>
            <p:cNvPr id="21" name="Rectangle 20">
              <a:extLst>
                <a:ext uri="{FF2B5EF4-FFF2-40B4-BE49-F238E27FC236}">
                  <a16:creationId xmlns:a16="http://schemas.microsoft.com/office/drawing/2014/main" id="{2B171BD0-95AA-19EC-842E-F199B68B46B6}"/>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56DF6D7-3513-A72E-07C8-9024E6208781}"/>
                </a:ext>
              </a:extLst>
            </p:cNvPr>
            <p:cNvGrpSpPr/>
            <p:nvPr/>
          </p:nvGrpSpPr>
          <p:grpSpPr>
            <a:xfrm>
              <a:off x="7603846" y="6341104"/>
              <a:ext cx="4400158" cy="474655"/>
              <a:chOff x="7791840" y="6380271"/>
              <a:chExt cx="4400158" cy="474655"/>
            </a:xfrm>
          </p:grpSpPr>
          <p:grpSp>
            <p:nvGrpSpPr>
              <p:cNvPr id="23" name="Group 22">
                <a:extLst>
                  <a:ext uri="{FF2B5EF4-FFF2-40B4-BE49-F238E27FC236}">
                    <a16:creationId xmlns:a16="http://schemas.microsoft.com/office/drawing/2014/main" id="{2ADF6EE3-E80D-47E6-7700-E439EB9E9314}"/>
                  </a:ext>
                </a:extLst>
              </p:cNvPr>
              <p:cNvGrpSpPr/>
              <p:nvPr/>
            </p:nvGrpSpPr>
            <p:grpSpPr>
              <a:xfrm>
                <a:off x="7791840" y="6401688"/>
                <a:ext cx="3682668" cy="453238"/>
                <a:chOff x="-2229124" y="5876744"/>
                <a:chExt cx="8606221" cy="1059195"/>
              </a:xfrm>
            </p:grpSpPr>
            <p:pic>
              <p:nvPicPr>
                <p:cNvPr id="25" name="Picture 24">
                  <a:extLst>
                    <a:ext uri="{FF2B5EF4-FFF2-40B4-BE49-F238E27FC236}">
                      <a16:creationId xmlns:a16="http://schemas.microsoft.com/office/drawing/2014/main" id="{9B9467A7-8135-9B10-C0BE-2BC702284B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26" name="Picture 25">
                  <a:extLst>
                    <a:ext uri="{FF2B5EF4-FFF2-40B4-BE49-F238E27FC236}">
                      <a16:creationId xmlns:a16="http://schemas.microsoft.com/office/drawing/2014/main" id="{D403E253-D613-30FE-4419-B8C37AB7CF5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27" name="Picture 26">
                  <a:extLst>
                    <a:ext uri="{FF2B5EF4-FFF2-40B4-BE49-F238E27FC236}">
                      <a16:creationId xmlns:a16="http://schemas.microsoft.com/office/drawing/2014/main" id="{41A0125E-2D9C-AF3A-E8E6-59370057AD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28" name="Picture 27">
                  <a:extLst>
                    <a:ext uri="{FF2B5EF4-FFF2-40B4-BE49-F238E27FC236}">
                      <a16:creationId xmlns:a16="http://schemas.microsoft.com/office/drawing/2014/main" id="{0E84FF84-D9B7-BA4E-E5FD-4EB8AA994D4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9" name="Picture 28">
                  <a:extLst>
                    <a:ext uri="{FF2B5EF4-FFF2-40B4-BE49-F238E27FC236}">
                      <a16:creationId xmlns:a16="http://schemas.microsoft.com/office/drawing/2014/main" id="{46EF968D-2D87-7609-DD2C-B5EE95F034E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30" name="Picture 29">
                  <a:extLst>
                    <a:ext uri="{FF2B5EF4-FFF2-40B4-BE49-F238E27FC236}">
                      <a16:creationId xmlns:a16="http://schemas.microsoft.com/office/drawing/2014/main" id="{968C3EDB-A3B3-5BCC-8503-93ED5AB2DE8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24" name="Picture 23" descr="A logo with a heart in center&#10;&#10;Description automatically generated">
                <a:extLst>
                  <a:ext uri="{FF2B5EF4-FFF2-40B4-BE49-F238E27FC236}">
                    <a16:creationId xmlns:a16="http://schemas.microsoft.com/office/drawing/2014/main" id="{1F8DABCF-6FBE-7F72-C5FC-CA191EFECE3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Tree>
    <p:extLst>
      <p:ext uri="{BB962C8B-B14F-4D97-AF65-F5344CB8AC3E}">
        <p14:creationId xmlns:p14="http://schemas.microsoft.com/office/powerpoint/2010/main" val="84234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85FED-514D-25C3-43EB-6E9BA26F7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63717-B8D5-BAEA-0283-DB648E8D9DE3}"/>
              </a:ext>
            </a:extLst>
          </p:cNvPr>
          <p:cNvSpPr>
            <a:spLocks noGrp="1"/>
          </p:cNvSpPr>
          <p:nvPr>
            <p:ph type="title"/>
          </p:nvPr>
        </p:nvSpPr>
        <p:spPr>
          <a:xfrm>
            <a:off x="433085" y="2319837"/>
            <a:ext cx="11309116" cy="1042120"/>
          </a:xfrm>
        </p:spPr>
        <p:txBody>
          <a:bodyPr>
            <a:normAutofit fontScale="90000"/>
          </a:bodyPr>
          <a:lstStyle/>
          <a:p>
            <a:r>
              <a:rPr lang="en-US" b="1" dirty="0">
                <a:solidFill>
                  <a:srgbClr val="00603F"/>
                </a:solidFill>
                <a:latin typeface="Lato"/>
                <a:ea typeface="Lato"/>
                <a:cs typeface="Lato"/>
              </a:rPr>
              <a:t>Absence Tracking Demo &amp; Practice</a:t>
            </a:r>
            <a:br>
              <a:rPr lang="en-US" b="1" dirty="0">
                <a:solidFill>
                  <a:srgbClr val="00603F"/>
                </a:solidFill>
                <a:latin typeface="Lato"/>
                <a:ea typeface="Lato"/>
                <a:cs typeface="Lato"/>
              </a:rPr>
            </a:br>
            <a:r>
              <a:rPr lang="en-US" b="1" dirty="0">
                <a:solidFill>
                  <a:srgbClr val="00603F"/>
                </a:solidFill>
                <a:latin typeface="Lato"/>
                <a:ea typeface="Lato"/>
                <a:cs typeface="Lato"/>
              </a:rPr>
              <a:t>DHIS2 SEMIS ANDROID</a:t>
            </a:r>
          </a:p>
        </p:txBody>
      </p:sp>
      <p:pic>
        <p:nvPicPr>
          <p:cNvPr id="11" name="Picture 10" descr="A logo of a graduation cap&#10;&#10;Description automatically generated">
            <a:extLst>
              <a:ext uri="{FF2B5EF4-FFF2-40B4-BE49-F238E27FC236}">
                <a16:creationId xmlns:a16="http://schemas.microsoft.com/office/drawing/2014/main" id="{3BD0AA78-70B9-7E6F-7317-E2464256611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1469" y1="26761" x2="49650" y2="28873"/>
                        <a14:foregroundMark x1="25175" y1="43662" x2="18881" y2="51408"/>
                        <a14:foregroundMark x1="43357" y1="57746" x2="45455" y2="57042"/>
                        <a14:backgroundMark x1="42657" y1="63380" x2="49650" y2="66197"/>
                        <a14:backgroundMark x1="41958" y1="53521" x2="44755" y2="52113"/>
                        <a14:backgroundMark x1="50350" y1="48592" x2="53147" y2="50704"/>
                        <a14:backgroundMark x1="60140" y1="54225" x2="62238" y2="55634"/>
                      </a14:backgroundRemoval>
                    </a14:imgEffect>
                  </a14:imgLayer>
                </a14:imgProps>
              </a:ext>
            </a:extLst>
          </a:blip>
          <a:stretch>
            <a:fillRect/>
          </a:stretch>
        </p:blipFill>
        <p:spPr>
          <a:xfrm>
            <a:off x="433085" y="504203"/>
            <a:ext cx="1723755" cy="1723755"/>
          </a:xfrm>
          <a:prstGeom prst="rect">
            <a:avLst/>
          </a:prstGeom>
        </p:spPr>
      </p:pic>
      <p:grpSp>
        <p:nvGrpSpPr>
          <p:cNvPr id="4" name="Group 3">
            <a:extLst>
              <a:ext uri="{FF2B5EF4-FFF2-40B4-BE49-F238E27FC236}">
                <a16:creationId xmlns:a16="http://schemas.microsoft.com/office/drawing/2014/main" id="{DD470AFD-A5DB-4181-959B-1006269263EB}"/>
              </a:ext>
            </a:extLst>
          </p:cNvPr>
          <p:cNvGrpSpPr/>
          <p:nvPr/>
        </p:nvGrpSpPr>
        <p:grpSpPr>
          <a:xfrm>
            <a:off x="0" y="6273263"/>
            <a:ext cx="12192000" cy="590788"/>
            <a:chOff x="0" y="6249225"/>
            <a:chExt cx="12192000" cy="590788"/>
          </a:xfrm>
        </p:grpSpPr>
        <p:sp>
          <p:nvSpPr>
            <p:cNvPr id="5" name="Rectangle 4">
              <a:extLst>
                <a:ext uri="{FF2B5EF4-FFF2-40B4-BE49-F238E27FC236}">
                  <a16:creationId xmlns:a16="http://schemas.microsoft.com/office/drawing/2014/main" id="{68336875-B56F-2441-C343-8A1F4C966C5E}"/>
                </a:ext>
              </a:extLst>
            </p:cNvPr>
            <p:cNvSpPr/>
            <p:nvPr/>
          </p:nvSpPr>
          <p:spPr>
            <a:xfrm>
              <a:off x="0" y="6249225"/>
              <a:ext cx="12192000"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990570A-E7B0-95A5-B16B-C61F72AC090C}"/>
                </a:ext>
              </a:extLst>
            </p:cNvPr>
            <p:cNvGrpSpPr/>
            <p:nvPr/>
          </p:nvGrpSpPr>
          <p:grpSpPr>
            <a:xfrm>
              <a:off x="7603847" y="6341104"/>
              <a:ext cx="4400157" cy="474655"/>
              <a:chOff x="7791841" y="6380271"/>
              <a:chExt cx="4400157" cy="474655"/>
            </a:xfrm>
          </p:grpSpPr>
          <p:grpSp>
            <p:nvGrpSpPr>
              <p:cNvPr id="7" name="Group 6">
                <a:extLst>
                  <a:ext uri="{FF2B5EF4-FFF2-40B4-BE49-F238E27FC236}">
                    <a16:creationId xmlns:a16="http://schemas.microsoft.com/office/drawing/2014/main" id="{8502A8DD-401B-B17A-7D6C-10DFD069AF08}"/>
                  </a:ext>
                </a:extLst>
              </p:cNvPr>
              <p:cNvGrpSpPr/>
              <p:nvPr/>
            </p:nvGrpSpPr>
            <p:grpSpPr>
              <a:xfrm>
                <a:off x="7791841" y="6401688"/>
                <a:ext cx="3682666" cy="453238"/>
                <a:chOff x="-2229124" y="5876744"/>
                <a:chExt cx="8606221" cy="1059195"/>
              </a:xfrm>
            </p:grpSpPr>
            <p:pic>
              <p:nvPicPr>
                <p:cNvPr id="9" name="Picture 8">
                  <a:extLst>
                    <a:ext uri="{FF2B5EF4-FFF2-40B4-BE49-F238E27FC236}">
                      <a16:creationId xmlns:a16="http://schemas.microsoft.com/office/drawing/2014/main" id="{A9767696-1B3E-98A1-ADDA-D35A89EC90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0" name="Picture 9">
                  <a:extLst>
                    <a:ext uri="{FF2B5EF4-FFF2-40B4-BE49-F238E27FC236}">
                      <a16:creationId xmlns:a16="http://schemas.microsoft.com/office/drawing/2014/main" id="{ADFC8FDB-B3F4-E815-C4BD-4757357CE4E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2" name="Picture 11">
                  <a:extLst>
                    <a:ext uri="{FF2B5EF4-FFF2-40B4-BE49-F238E27FC236}">
                      <a16:creationId xmlns:a16="http://schemas.microsoft.com/office/drawing/2014/main" id="{7EE537D6-137B-7BAC-A8BC-6046D46A33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3" name="Picture 12">
                  <a:extLst>
                    <a:ext uri="{FF2B5EF4-FFF2-40B4-BE49-F238E27FC236}">
                      <a16:creationId xmlns:a16="http://schemas.microsoft.com/office/drawing/2014/main" id="{A81D1AF1-05FD-659A-EBCC-E4671A9D649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4" name="Picture 13">
                  <a:extLst>
                    <a:ext uri="{FF2B5EF4-FFF2-40B4-BE49-F238E27FC236}">
                      <a16:creationId xmlns:a16="http://schemas.microsoft.com/office/drawing/2014/main" id="{06FE9C6C-A017-43CC-5D01-1641A6858AB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15" name="Picture 14">
                  <a:extLst>
                    <a:ext uri="{FF2B5EF4-FFF2-40B4-BE49-F238E27FC236}">
                      <a16:creationId xmlns:a16="http://schemas.microsoft.com/office/drawing/2014/main" id="{13DE580A-89B0-A4EE-D37D-20DAF8EAC3BA}"/>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8" name="Picture 7" descr="A logo with a heart in center&#10;&#10;Description automatically generated">
                <a:extLst>
                  <a:ext uri="{FF2B5EF4-FFF2-40B4-BE49-F238E27FC236}">
                    <a16:creationId xmlns:a16="http://schemas.microsoft.com/office/drawing/2014/main" id="{6739FF35-74E5-011C-CDA7-0A75CB627B3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cxnSp>
        <p:nvCxnSpPr>
          <p:cNvPr id="16" name="Straight Connector 15">
            <a:extLst>
              <a:ext uri="{FF2B5EF4-FFF2-40B4-BE49-F238E27FC236}">
                <a16:creationId xmlns:a16="http://schemas.microsoft.com/office/drawing/2014/main" id="{4E1C726D-79CD-DACA-C525-2C571CEB0843}"/>
              </a:ext>
            </a:extLst>
          </p:cNvPr>
          <p:cNvCxnSpPr>
            <a:cxnSpLocks/>
          </p:cNvCxnSpPr>
          <p:nvPr/>
        </p:nvCxnSpPr>
        <p:spPr>
          <a:xfrm>
            <a:off x="2968051" y="5942557"/>
            <a:ext cx="8602287" cy="0"/>
          </a:xfrm>
          <a:prstGeom prst="line">
            <a:avLst/>
          </a:prstGeom>
          <a:ln w="57150">
            <a:solidFill>
              <a:srgbClr val="F26C3A"/>
            </a:solidFill>
          </a:ln>
        </p:spPr>
        <p:style>
          <a:lnRef idx="2">
            <a:schemeClr val="accent1"/>
          </a:lnRef>
          <a:fillRef idx="0">
            <a:schemeClr val="accent1"/>
          </a:fillRef>
          <a:effectRef idx="1">
            <a:schemeClr val="accent1"/>
          </a:effectRef>
          <a:fontRef idx="minor">
            <a:schemeClr val="tx1"/>
          </a:fontRef>
        </p:style>
      </p:cxnSp>
      <p:grpSp>
        <p:nvGrpSpPr>
          <p:cNvPr id="3" name="Group 6">
            <a:extLst>
              <a:ext uri="{FF2B5EF4-FFF2-40B4-BE49-F238E27FC236}">
                <a16:creationId xmlns:a16="http://schemas.microsoft.com/office/drawing/2014/main" id="{CD2FE712-1C00-EC52-8A6B-AE7D5F26E5BF}"/>
              </a:ext>
            </a:extLst>
          </p:cNvPr>
          <p:cNvGrpSpPr/>
          <p:nvPr/>
        </p:nvGrpSpPr>
        <p:grpSpPr>
          <a:xfrm>
            <a:off x="8911540" y="175565"/>
            <a:ext cx="2476174" cy="4574965"/>
            <a:chOff x="8616615" y="1682826"/>
            <a:chExt cx="2801034" cy="5175174"/>
          </a:xfrm>
        </p:grpSpPr>
        <p:pic>
          <p:nvPicPr>
            <p:cNvPr id="17" name="Picture 11">
              <a:extLst>
                <a:ext uri="{FF2B5EF4-FFF2-40B4-BE49-F238E27FC236}">
                  <a16:creationId xmlns:a16="http://schemas.microsoft.com/office/drawing/2014/main" id="{CEC24E1B-1D19-CC71-A9C2-D9C73A15C070}"/>
                </a:ext>
              </a:extLst>
            </p:cNvPr>
            <p:cNvPicPr>
              <a:picLocks noChangeAspect="1"/>
            </p:cNvPicPr>
            <p:nvPr/>
          </p:nvPicPr>
          <p:blipFill>
            <a:blip r:embed="rId11"/>
            <a:stretch>
              <a:fillRect/>
            </a:stretch>
          </p:blipFill>
          <p:spPr>
            <a:xfrm>
              <a:off x="8915219" y="1924390"/>
              <a:ext cx="2242467" cy="4669956"/>
            </a:xfrm>
            <a:prstGeom prst="rect">
              <a:avLst/>
            </a:prstGeom>
          </p:spPr>
        </p:pic>
        <p:grpSp>
          <p:nvGrpSpPr>
            <p:cNvPr id="18" name="Group 13">
              <a:extLst>
                <a:ext uri="{FF2B5EF4-FFF2-40B4-BE49-F238E27FC236}">
                  <a16:creationId xmlns:a16="http://schemas.microsoft.com/office/drawing/2014/main" id="{86190E85-C599-60D9-59AA-4F7464CDEE42}"/>
                </a:ext>
              </a:extLst>
            </p:cNvPr>
            <p:cNvGrpSpPr/>
            <p:nvPr/>
          </p:nvGrpSpPr>
          <p:grpSpPr>
            <a:xfrm>
              <a:off x="8616615" y="1682826"/>
              <a:ext cx="2801034" cy="5175174"/>
              <a:chOff x="8616615" y="1682826"/>
              <a:chExt cx="2801034" cy="5175174"/>
            </a:xfrm>
          </p:grpSpPr>
          <p:sp>
            <p:nvSpPr>
              <p:cNvPr id="19" name="Triangle 14">
                <a:extLst>
                  <a:ext uri="{FF2B5EF4-FFF2-40B4-BE49-F238E27FC236}">
                    <a16:creationId xmlns:a16="http://schemas.microsoft.com/office/drawing/2014/main" id="{DAC21A22-803E-9E79-33ED-B8E65E4E31AC}"/>
                  </a:ext>
                </a:extLst>
              </p:cNvPr>
              <p:cNvSpPr/>
              <p:nvPr/>
            </p:nvSpPr>
            <p:spPr>
              <a:xfrm rot="8272053" flipV="1">
                <a:off x="8790128" y="1829798"/>
                <a:ext cx="251568" cy="189187"/>
              </a:xfrm>
              <a:prstGeom prst="triangle">
                <a:avLst/>
              </a:prstGeom>
              <a:solidFill>
                <a:srgbClr val="EF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5">
                <a:extLst>
                  <a:ext uri="{FF2B5EF4-FFF2-40B4-BE49-F238E27FC236}">
                    <a16:creationId xmlns:a16="http://schemas.microsoft.com/office/drawing/2014/main" id="{6EDA4BAD-D037-5016-B47A-CE2D9FF5A96B}"/>
                  </a:ext>
                </a:extLst>
              </p:cNvPr>
              <p:cNvSpPr/>
              <p:nvPr/>
            </p:nvSpPr>
            <p:spPr>
              <a:xfrm rot="13767067" flipV="1">
                <a:off x="11006293" y="1864888"/>
                <a:ext cx="251568" cy="189187"/>
              </a:xfrm>
              <a:prstGeom prst="triangle">
                <a:avLst/>
              </a:prstGeom>
              <a:solidFill>
                <a:srgbClr val="EF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Phone Frame PNGs for Free Download">
                <a:extLst>
                  <a:ext uri="{FF2B5EF4-FFF2-40B4-BE49-F238E27FC236}">
                    <a16:creationId xmlns:a16="http://schemas.microsoft.com/office/drawing/2014/main" id="{30BD32FC-5C23-D9A3-A0F1-3EE9BC7FBC9A}"/>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21812" r="22147"/>
              <a:stretch/>
            </p:blipFill>
            <p:spPr bwMode="auto">
              <a:xfrm>
                <a:off x="8616615" y="1682826"/>
                <a:ext cx="2801034" cy="517517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88601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DB33-2CF6-8B7F-89FA-2C3CBB18DED3}"/>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113D8BBA-8952-BBA2-AD39-33B380FE8DC4}"/>
              </a:ext>
            </a:extLst>
          </p:cNvPr>
          <p:cNvPicPr>
            <a:picLocks noChangeAspect="1"/>
          </p:cNvPicPr>
          <p:nvPr/>
        </p:nvPicPr>
        <p:blipFill>
          <a:blip r:embed="rId3"/>
          <a:stretch>
            <a:fillRect/>
          </a:stretch>
        </p:blipFill>
        <p:spPr>
          <a:xfrm>
            <a:off x="9573134" y="1656928"/>
            <a:ext cx="2285643" cy="4389716"/>
          </a:xfrm>
          <a:prstGeom prst="rect">
            <a:avLst/>
          </a:prstGeom>
        </p:spPr>
      </p:pic>
      <p:sp>
        <p:nvSpPr>
          <p:cNvPr id="2" name="Title 1">
            <a:extLst>
              <a:ext uri="{FF2B5EF4-FFF2-40B4-BE49-F238E27FC236}">
                <a16:creationId xmlns:a16="http://schemas.microsoft.com/office/drawing/2014/main" id="{F71665AA-2A5A-AE6A-6AA6-E003DA2F3565}"/>
              </a:ext>
            </a:extLst>
          </p:cNvPr>
          <p:cNvSpPr>
            <a:spLocks noGrp="1"/>
          </p:cNvSpPr>
          <p:nvPr>
            <p:ph type="title"/>
          </p:nvPr>
        </p:nvSpPr>
        <p:spPr>
          <a:xfrm>
            <a:off x="267474" y="204238"/>
            <a:ext cx="8276920" cy="590788"/>
          </a:xfrm>
          <a:solidFill>
            <a:srgbClr val="F26C3A"/>
          </a:solidFill>
        </p:spPr>
        <p:txBody>
          <a:bodyPr>
            <a:noAutofit/>
          </a:bodyPr>
          <a:lstStyle/>
          <a:p>
            <a:pPr algn="ctr"/>
            <a:r>
              <a:rPr lang="en-US" sz="2800" b="1">
                <a:solidFill>
                  <a:schemeClr val="bg1"/>
                </a:solidFill>
                <a:latin typeface="Lato"/>
              </a:rPr>
              <a:t>Screens That Are Blocked Due To Privacy Reason</a:t>
            </a:r>
          </a:p>
        </p:txBody>
      </p:sp>
      <p:grpSp>
        <p:nvGrpSpPr>
          <p:cNvPr id="4" name="Group 3">
            <a:extLst>
              <a:ext uri="{FF2B5EF4-FFF2-40B4-BE49-F238E27FC236}">
                <a16:creationId xmlns:a16="http://schemas.microsoft.com/office/drawing/2014/main" id="{45E7D333-BE42-31B0-8061-4C01F7437786}"/>
              </a:ext>
            </a:extLst>
          </p:cNvPr>
          <p:cNvGrpSpPr/>
          <p:nvPr/>
        </p:nvGrpSpPr>
        <p:grpSpPr>
          <a:xfrm>
            <a:off x="0" y="6273263"/>
            <a:ext cx="12192000" cy="590788"/>
            <a:chOff x="0" y="6249225"/>
            <a:chExt cx="12192000" cy="590788"/>
          </a:xfrm>
        </p:grpSpPr>
        <p:sp>
          <p:nvSpPr>
            <p:cNvPr id="5" name="Rectangle 4">
              <a:extLst>
                <a:ext uri="{FF2B5EF4-FFF2-40B4-BE49-F238E27FC236}">
                  <a16:creationId xmlns:a16="http://schemas.microsoft.com/office/drawing/2014/main" id="{474A9D37-EB48-FC28-6701-C44988760375}"/>
                </a:ext>
              </a:extLst>
            </p:cNvPr>
            <p:cNvSpPr/>
            <p:nvPr/>
          </p:nvSpPr>
          <p:spPr>
            <a:xfrm>
              <a:off x="0" y="6249225"/>
              <a:ext cx="12192000"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8DCF82BC-2034-EE8C-016C-6EF0CFD0D1D4}"/>
                </a:ext>
              </a:extLst>
            </p:cNvPr>
            <p:cNvGrpSpPr/>
            <p:nvPr/>
          </p:nvGrpSpPr>
          <p:grpSpPr>
            <a:xfrm>
              <a:off x="7603847" y="6341104"/>
              <a:ext cx="4400157" cy="474655"/>
              <a:chOff x="7791841" y="6380271"/>
              <a:chExt cx="4400157" cy="474655"/>
            </a:xfrm>
          </p:grpSpPr>
          <p:grpSp>
            <p:nvGrpSpPr>
              <p:cNvPr id="7" name="Group 6">
                <a:extLst>
                  <a:ext uri="{FF2B5EF4-FFF2-40B4-BE49-F238E27FC236}">
                    <a16:creationId xmlns:a16="http://schemas.microsoft.com/office/drawing/2014/main" id="{CE06D661-C7BE-B7B7-734F-B38F75673B56}"/>
                  </a:ext>
                </a:extLst>
              </p:cNvPr>
              <p:cNvGrpSpPr/>
              <p:nvPr/>
            </p:nvGrpSpPr>
            <p:grpSpPr>
              <a:xfrm>
                <a:off x="7791841" y="6401688"/>
                <a:ext cx="3682666" cy="453238"/>
                <a:chOff x="-2229124" y="5876744"/>
                <a:chExt cx="8606221" cy="1059195"/>
              </a:xfrm>
            </p:grpSpPr>
            <p:pic>
              <p:nvPicPr>
                <p:cNvPr id="9" name="Picture 8">
                  <a:extLst>
                    <a:ext uri="{FF2B5EF4-FFF2-40B4-BE49-F238E27FC236}">
                      <a16:creationId xmlns:a16="http://schemas.microsoft.com/office/drawing/2014/main" id="{308E7B71-D83B-7F04-C0A1-A78B9363DB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0" name="Picture 9">
                  <a:extLst>
                    <a:ext uri="{FF2B5EF4-FFF2-40B4-BE49-F238E27FC236}">
                      <a16:creationId xmlns:a16="http://schemas.microsoft.com/office/drawing/2014/main" id="{7B1E468E-BEED-07B7-D03A-011077E32F9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2" name="Picture 11">
                  <a:extLst>
                    <a:ext uri="{FF2B5EF4-FFF2-40B4-BE49-F238E27FC236}">
                      <a16:creationId xmlns:a16="http://schemas.microsoft.com/office/drawing/2014/main" id="{4EB873E9-60BF-FC77-F4E6-D35216DD40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3" name="Picture 12">
                  <a:extLst>
                    <a:ext uri="{FF2B5EF4-FFF2-40B4-BE49-F238E27FC236}">
                      <a16:creationId xmlns:a16="http://schemas.microsoft.com/office/drawing/2014/main" id="{9B74981E-60BC-0BB8-5BD5-EEA1DE38A31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4" name="Picture 13">
                  <a:extLst>
                    <a:ext uri="{FF2B5EF4-FFF2-40B4-BE49-F238E27FC236}">
                      <a16:creationId xmlns:a16="http://schemas.microsoft.com/office/drawing/2014/main" id="{396F4069-B311-974E-D8B8-C68FF7E7D5EF}"/>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15" name="Picture 14">
                  <a:extLst>
                    <a:ext uri="{FF2B5EF4-FFF2-40B4-BE49-F238E27FC236}">
                      <a16:creationId xmlns:a16="http://schemas.microsoft.com/office/drawing/2014/main" id="{0A189EE5-E276-B6EE-D4F9-91CC1CF927C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8" name="Picture 7" descr="A logo with a heart in center&#10;&#10;Description automatically generated">
                <a:extLst>
                  <a:ext uri="{FF2B5EF4-FFF2-40B4-BE49-F238E27FC236}">
                    <a16:creationId xmlns:a16="http://schemas.microsoft.com/office/drawing/2014/main" id="{75B79E29-CC8F-6675-62BB-E6BC911C59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pic>
        <p:nvPicPr>
          <p:cNvPr id="3" name="Picture 2">
            <a:extLst>
              <a:ext uri="{FF2B5EF4-FFF2-40B4-BE49-F238E27FC236}">
                <a16:creationId xmlns:a16="http://schemas.microsoft.com/office/drawing/2014/main" id="{C0688FD7-98E1-4D51-9D15-4E71F1966D84}"/>
              </a:ext>
            </a:extLst>
          </p:cNvPr>
          <p:cNvPicPr>
            <a:picLocks noChangeAspect="1"/>
          </p:cNvPicPr>
          <p:nvPr/>
        </p:nvPicPr>
        <p:blipFill>
          <a:blip r:embed="rId11"/>
          <a:stretch>
            <a:fillRect/>
          </a:stretch>
        </p:blipFill>
        <p:spPr>
          <a:xfrm>
            <a:off x="2448731" y="1679605"/>
            <a:ext cx="2171132" cy="4407696"/>
          </a:xfrm>
          <a:prstGeom prst="rect">
            <a:avLst/>
          </a:prstGeom>
        </p:spPr>
      </p:pic>
      <p:pic>
        <p:nvPicPr>
          <p:cNvPr id="11" name="Picture 10">
            <a:extLst>
              <a:ext uri="{FF2B5EF4-FFF2-40B4-BE49-F238E27FC236}">
                <a16:creationId xmlns:a16="http://schemas.microsoft.com/office/drawing/2014/main" id="{E161C494-60CA-05CC-5638-9BAED51CF3CD}"/>
              </a:ext>
            </a:extLst>
          </p:cNvPr>
          <p:cNvPicPr>
            <a:picLocks noChangeAspect="1"/>
          </p:cNvPicPr>
          <p:nvPr/>
        </p:nvPicPr>
        <p:blipFill>
          <a:blip r:embed="rId12"/>
          <a:stretch>
            <a:fillRect/>
          </a:stretch>
        </p:blipFill>
        <p:spPr>
          <a:xfrm>
            <a:off x="4850388" y="1679605"/>
            <a:ext cx="2176789" cy="4407696"/>
          </a:xfrm>
          <a:prstGeom prst="rect">
            <a:avLst/>
          </a:prstGeom>
        </p:spPr>
      </p:pic>
      <p:pic>
        <p:nvPicPr>
          <p:cNvPr id="16" name="Picture 15">
            <a:extLst>
              <a:ext uri="{FF2B5EF4-FFF2-40B4-BE49-F238E27FC236}">
                <a16:creationId xmlns:a16="http://schemas.microsoft.com/office/drawing/2014/main" id="{F1A04ED5-232F-3536-363A-D11A0F61D238}"/>
              </a:ext>
            </a:extLst>
          </p:cNvPr>
          <p:cNvPicPr>
            <a:picLocks noChangeAspect="1"/>
          </p:cNvPicPr>
          <p:nvPr/>
        </p:nvPicPr>
        <p:blipFill>
          <a:blip r:embed="rId13"/>
          <a:stretch>
            <a:fillRect/>
          </a:stretch>
        </p:blipFill>
        <p:spPr>
          <a:xfrm>
            <a:off x="7219269" y="1645683"/>
            <a:ext cx="2197875" cy="4407696"/>
          </a:xfrm>
          <a:prstGeom prst="rect">
            <a:avLst/>
          </a:prstGeom>
        </p:spPr>
      </p:pic>
      <p:grpSp>
        <p:nvGrpSpPr>
          <p:cNvPr id="30" name="Group 29">
            <a:extLst>
              <a:ext uri="{FF2B5EF4-FFF2-40B4-BE49-F238E27FC236}">
                <a16:creationId xmlns:a16="http://schemas.microsoft.com/office/drawing/2014/main" id="{E0620A79-8494-0BFB-16EA-90199AF218ED}"/>
              </a:ext>
            </a:extLst>
          </p:cNvPr>
          <p:cNvGrpSpPr/>
          <p:nvPr/>
        </p:nvGrpSpPr>
        <p:grpSpPr>
          <a:xfrm>
            <a:off x="4258208" y="4071486"/>
            <a:ext cx="2099504" cy="875939"/>
            <a:chOff x="4258208" y="4071486"/>
            <a:chExt cx="2099504" cy="875939"/>
          </a:xfrm>
        </p:grpSpPr>
        <p:sp>
          <p:nvSpPr>
            <p:cNvPr id="28" name="Rectangle 27">
              <a:extLst>
                <a:ext uri="{FF2B5EF4-FFF2-40B4-BE49-F238E27FC236}">
                  <a16:creationId xmlns:a16="http://schemas.microsoft.com/office/drawing/2014/main" id="{EACFE3AC-07D3-B78C-79E2-85EB14B47F35}"/>
                </a:ext>
              </a:extLst>
            </p:cNvPr>
            <p:cNvSpPr/>
            <p:nvPr/>
          </p:nvSpPr>
          <p:spPr>
            <a:xfrm>
              <a:off x="4850388" y="4071486"/>
              <a:ext cx="915145" cy="3272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B414B5A-C9B8-5208-74F2-22BCC18FB384}"/>
                </a:ext>
              </a:extLst>
            </p:cNvPr>
            <p:cNvSpPr txBox="1"/>
            <p:nvPr/>
          </p:nvSpPr>
          <p:spPr>
            <a:xfrm>
              <a:off x="4258208" y="4362650"/>
              <a:ext cx="2099504" cy="584775"/>
            </a:xfrm>
            <a:prstGeom prst="rect">
              <a:avLst/>
            </a:prstGeom>
            <a:solidFill>
              <a:srgbClr val="00603F"/>
            </a:solidFill>
          </p:spPr>
          <p:txBody>
            <a:bodyPr wrap="square" rtlCol="0">
              <a:spAutoFit/>
            </a:bodyPr>
            <a:lstStyle/>
            <a:p>
              <a:pPr algn="ctr"/>
              <a:r>
                <a:rPr lang="en-US" sz="1600" b="1" dirty="0">
                  <a:solidFill>
                    <a:schemeClr val="bg1"/>
                  </a:solidFill>
                </a:rPr>
                <a:t>Click here to find out about the version</a:t>
              </a:r>
            </a:p>
          </p:txBody>
        </p:sp>
      </p:grpSp>
      <p:grpSp>
        <p:nvGrpSpPr>
          <p:cNvPr id="33" name="Group 32">
            <a:extLst>
              <a:ext uri="{FF2B5EF4-FFF2-40B4-BE49-F238E27FC236}">
                <a16:creationId xmlns:a16="http://schemas.microsoft.com/office/drawing/2014/main" id="{BBB56D7B-5006-4A36-05F1-0CCB9A622127}"/>
              </a:ext>
            </a:extLst>
          </p:cNvPr>
          <p:cNvGrpSpPr/>
          <p:nvPr/>
        </p:nvGrpSpPr>
        <p:grpSpPr>
          <a:xfrm>
            <a:off x="9383370" y="1118022"/>
            <a:ext cx="1289392" cy="1314282"/>
            <a:chOff x="9383370" y="1118022"/>
            <a:chExt cx="1289392" cy="1314282"/>
          </a:xfrm>
        </p:grpSpPr>
        <p:grpSp>
          <p:nvGrpSpPr>
            <p:cNvPr id="27" name="Group 26">
              <a:extLst>
                <a:ext uri="{FF2B5EF4-FFF2-40B4-BE49-F238E27FC236}">
                  <a16:creationId xmlns:a16="http://schemas.microsoft.com/office/drawing/2014/main" id="{A33C1E4E-7A7E-E5EF-3A2B-FFE701EB5B73}"/>
                </a:ext>
              </a:extLst>
            </p:cNvPr>
            <p:cNvGrpSpPr/>
            <p:nvPr/>
          </p:nvGrpSpPr>
          <p:grpSpPr>
            <a:xfrm>
              <a:off x="9383370" y="1118022"/>
              <a:ext cx="1289392" cy="1314282"/>
              <a:chOff x="9383370" y="1118022"/>
              <a:chExt cx="1289392" cy="1314282"/>
            </a:xfrm>
          </p:grpSpPr>
          <p:sp>
            <p:nvSpPr>
              <p:cNvPr id="18" name="Rectangle 17">
                <a:extLst>
                  <a:ext uri="{FF2B5EF4-FFF2-40B4-BE49-F238E27FC236}">
                    <a16:creationId xmlns:a16="http://schemas.microsoft.com/office/drawing/2014/main" id="{10E8DD33-A4FC-161C-5B05-6B1D5A02D753}"/>
                  </a:ext>
                </a:extLst>
              </p:cNvPr>
              <p:cNvSpPr/>
              <p:nvPr/>
            </p:nvSpPr>
            <p:spPr>
              <a:xfrm>
                <a:off x="9604541" y="2240280"/>
                <a:ext cx="847051" cy="192024"/>
              </a:xfrm>
              <a:prstGeom prst="rect">
                <a:avLst/>
              </a:prstGeom>
              <a:noFill/>
              <a:ln w="38100">
                <a:solidFill>
                  <a:srgbClr val="F26C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842DF70-4C26-45DB-D3B9-7C9391E70D0C}"/>
                  </a:ext>
                </a:extLst>
              </p:cNvPr>
              <p:cNvSpPr txBox="1"/>
              <p:nvPr/>
            </p:nvSpPr>
            <p:spPr>
              <a:xfrm>
                <a:off x="9383370" y="1118022"/>
                <a:ext cx="1289392" cy="307777"/>
              </a:xfrm>
              <a:prstGeom prst="rect">
                <a:avLst/>
              </a:prstGeom>
              <a:solidFill>
                <a:srgbClr val="F26C3A"/>
              </a:solidFill>
            </p:spPr>
            <p:txBody>
              <a:bodyPr wrap="none" rtlCol="0">
                <a:spAutoFit/>
              </a:bodyPr>
              <a:lstStyle/>
              <a:p>
                <a:r>
                  <a:rPr lang="en-US" sz="1400">
                    <a:solidFill>
                      <a:schemeClr val="bg1"/>
                    </a:solidFill>
                  </a:rPr>
                  <a:t>SEMIS Version</a:t>
                </a:r>
              </a:p>
            </p:txBody>
          </p:sp>
        </p:grpSp>
        <p:cxnSp>
          <p:nvCxnSpPr>
            <p:cNvPr id="32" name="Elbow Connector 31">
              <a:extLst>
                <a:ext uri="{FF2B5EF4-FFF2-40B4-BE49-F238E27FC236}">
                  <a16:creationId xmlns:a16="http://schemas.microsoft.com/office/drawing/2014/main" id="{1D8CCE60-7D84-BBEA-052C-949117DC3309}"/>
                </a:ext>
              </a:extLst>
            </p:cNvPr>
            <p:cNvCxnSpPr>
              <a:stCxn id="18" idx="1"/>
              <a:endCxn id="26" idx="1"/>
            </p:cNvCxnSpPr>
            <p:nvPr/>
          </p:nvCxnSpPr>
          <p:spPr>
            <a:xfrm rot="10800000">
              <a:off x="9383371" y="1271912"/>
              <a:ext cx="221171" cy="1064381"/>
            </a:xfrm>
            <a:prstGeom prst="bentConnector3">
              <a:avLst>
                <a:gd name="adj1" fmla="val 203359"/>
              </a:avLst>
            </a:prstGeom>
            <a:ln w="38100">
              <a:solidFill>
                <a:srgbClr val="F26C3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9" name="Group 48">
            <a:extLst>
              <a:ext uri="{FF2B5EF4-FFF2-40B4-BE49-F238E27FC236}">
                <a16:creationId xmlns:a16="http://schemas.microsoft.com/office/drawing/2014/main" id="{133DC829-C823-F39A-F69E-479853AC87E6}"/>
              </a:ext>
            </a:extLst>
          </p:cNvPr>
          <p:cNvGrpSpPr/>
          <p:nvPr/>
        </p:nvGrpSpPr>
        <p:grpSpPr>
          <a:xfrm>
            <a:off x="9383370" y="641138"/>
            <a:ext cx="1937775" cy="1568705"/>
            <a:chOff x="9383370" y="641138"/>
            <a:chExt cx="1937775" cy="1568705"/>
          </a:xfrm>
        </p:grpSpPr>
        <p:grpSp>
          <p:nvGrpSpPr>
            <p:cNvPr id="42" name="Group 41">
              <a:extLst>
                <a:ext uri="{FF2B5EF4-FFF2-40B4-BE49-F238E27FC236}">
                  <a16:creationId xmlns:a16="http://schemas.microsoft.com/office/drawing/2014/main" id="{50A73E3E-6BBB-C601-6FBF-81EC690D81D2}"/>
                </a:ext>
              </a:extLst>
            </p:cNvPr>
            <p:cNvGrpSpPr/>
            <p:nvPr/>
          </p:nvGrpSpPr>
          <p:grpSpPr>
            <a:xfrm>
              <a:off x="9383370" y="641138"/>
              <a:ext cx="1937775" cy="1568705"/>
              <a:chOff x="9385325" y="863599"/>
              <a:chExt cx="1937775" cy="1568705"/>
            </a:xfrm>
          </p:grpSpPr>
          <p:sp>
            <p:nvSpPr>
              <p:cNvPr id="44" name="Rectangle 43">
                <a:extLst>
                  <a:ext uri="{FF2B5EF4-FFF2-40B4-BE49-F238E27FC236}">
                    <a16:creationId xmlns:a16="http://schemas.microsoft.com/office/drawing/2014/main" id="{219BE8AE-4541-01B6-C2C6-FA73751585F3}"/>
                  </a:ext>
                </a:extLst>
              </p:cNvPr>
              <p:cNvSpPr/>
              <p:nvPr/>
            </p:nvSpPr>
            <p:spPr>
              <a:xfrm>
                <a:off x="9604541" y="2240280"/>
                <a:ext cx="847051" cy="192024"/>
              </a:xfrm>
              <a:prstGeom prst="rect">
                <a:avLst/>
              </a:prstGeom>
              <a:noFill/>
              <a:ln w="38100">
                <a:solidFill>
                  <a:srgbClr val="0060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DD4E012-575E-FFC2-DC7A-F1167C12B865}"/>
                  </a:ext>
                </a:extLst>
              </p:cNvPr>
              <p:cNvSpPr txBox="1"/>
              <p:nvPr/>
            </p:nvSpPr>
            <p:spPr>
              <a:xfrm>
                <a:off x="9385325" y="863599"/>
                <a:ext cx="1937775" cy="307777"/>
              </a:xfrm>
              <a:prstGeom prst="rect">
                <a:avLst/>
              </a:prstGeom>
              <a:solidFill>
                <a:srgbClr val="00603F"/>
              </a:solidFill>
            </p:spPr>
            <p:txBody>
              <a:bodyPr wrap="none" rtlCol="0">
                <a:spAutoFit/>
              </a:bodyPr>
              <a:lstStyle/>
              <a:p>
                <a:r>
                  <a:rPr lang="en-US" sz="1400">
                    <a:solidFill>
                      <a:schemeClr val="bg1"/>
                    </a:solidFill>
                  </a:rPr>
                  <a:t>DHIS2 Android Version</a:t>
                </a:r>
              </a:p>
            </p:txBody>
          </p:sp>
        </p:grpSp>
        <p:cxnSp>
          <p:nvCxnSpPr>
            <p:cNvPr id="47" name="Elbow Connector 46">
              <a:extLst>
                <a:ext uri="{FF2B5EF4-FFF2-40B4-BE49-F238E27FC236}">
                  <a16:creationId xmlns:a16="http://schemas.microsoft.com/office/drawing/2014/main" id="{70E63388-C55D-6829-FDD3-82B23D16AC53}"/>
                </a:ext>
              </a:extLst>
            </p:cNvPr>
            <p:cNvCxnSpPr>
              <a:stCxn id="44" idx="3"/>
              <a:endCxn id="45" idx="3"/>
            </p:cNvCxnSpPr>
            <p:nvPr/>
          </p:nvCxnSpPr>
          <p:spPr>
            <a:xfrm flipV="1">
              <a:off x="10449637" y="795027"/>
              <a:ext cx="871508" cy="1318804"/>
            </a:xfrm>
            <a:prstGeom prst="bentConnector3">
              <a:avLst>
                <a:gd name="adj1" fmla="val 126230"/>
              </a:avLst>
            </a:prstGeom>
            <a:ln w="38100">
              <a:solidFill>
                <a:srgbClr val="00603F"/>
              </a:solidFill>
              <a:tailEnd type="triangle"/>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C0D65020-D605-0EB4-EFB9-868BC5411901}"/>
              </a:ext>
            </a:extLst>
          </p:cNvPr>
          <p:cNvSpPr txBox="1"/>
          <p:nvPr/>
        </p:nvSpPr>
        <p:spPr>
          <a:xfrm>
            <a:off x="116103" y="907019"/>
            <a:ext cx="90293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There are some screens in SEMIS Android that cannot be screen shared due to privacy reasons. </a:t>
            </a:r>
          </a:p>
          <a:p>
            <a:r>
              <a:rPr lang="en-US" sz="1600"/>
              <a:t>We have added those screens for your reference and also for you to use during Cascade trainings.</a:t>
            </a:r>
          </a:p>
        </p:txBody>
      </p:sp>
      <p:pic>
        <p:nvPicPr>
          <p:cNvPr id="20" name="Picture 19">
            <a:extLst>
              <a:ext uri="{FF2B5EF4-FFF2-40B4-BE49-F238E27FC236}">
                <a16:creationId xmlns:a16="http://schemas.microsoft.com/office/drawing/2014/main" id="{F7B76D15-6B36-6DEE-52CB-CE83AF01CA3F}"/>
              </a:ext>
            </a:extLst>
          </p:cNvPr>
          <p:cNvPicPr>
            <a:picLocks noChangeAspect="1"/>
          </p:cNvPicPr>
          <p:nvPr/>
        </p:nvPicPr>
        <p:blipFill>
          <a:blip r:embed="rId14"/>
          <a:stretch>
            <a:fillRect/>
          </a:stretch>
        </p:blipFill>
        <p:spPr>
          <a:xfrm>
            <a:off x="105857" y="1679605"/>
            <a:ext cx="2186884" cy="4367039"/>
          </a:xfrm>
          <a:prstGeom prst="rect">
            <a:avLst/>
          </a:prstGeom>
        </p:spPr>
      </p:pic>
    </p:spTree>
    <p:extLst>
      <p:ext uri="{BB962C8B-B14F-4D97-AF65-F5344CB8AC3E}">
        <p14:creationId xmlns:p14="http://schemas.microsoft.com/office/powerpoint/2010/main" val="465581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AE0B389-5B6F-8502-536C-EEC739996629}"/>
              </a:ext>
            </a:extLst>
          </p:cNvPr>
          <p:cNvSpPr txBox="1">
            <a:spLocks/>
          </p:cNvSpPr>
          <p:nvPr/>
        </p:nvSpPr>
        <p:spPr>
          <a:xfrm>
            <a:off x="322263" y="950097"/>
            <a:ext cx="3859718" cy="5476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1. Select the academic cycle, then select the class</a:t>
            </a:r>
            <a:endParaRPr lang="en-US" sz="1800" b="1">
              <a:latin typeface="Lato" panose="020F0502020204030203" pitchFamily="34" charset="77"/>
            </a:endParaRPr>
          </a:p>
        </p:txBody>
      </p:sp>
      <p:sp>
        <p:nvSpPr>
          <p:cNvPr id="13" name="Content Placeholder 2">
            <a:extLst>
              <a:ext uri="{FF2B5EF4-FFF2-40B4-BE49-F238E27FC236}">
                <a16:creationId xmlns:a16="http://schemas.microsoft.com/office/drawing/2014/main" id="{9B375989-924C-0540-86A6-2D59F235ED62}"/>
              </a:ext>
            </a:extLst>
          </p:cNvPr>
          <p:cNvSpPr txBox="1">
            <a:spLocks/>
          </p:cNvSpPr>
          <p:nvPr/>
        </p:nvSpPr>
        <p:spPr>
          <a:xfrm>
            <a:off x="4551277" y="950097"/>
            <a:ext cx="6215038"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2. Click on </a:t>
            </a:r>
            <a:r>
              <a:rPr lang="en-US" sz="1800" b="1">
                <a:latin typeface="Lato" panose="020F0502020204030203" pitchFamily="34" charset="77"/>
              </a:rPr>
              <a:t>Attendance</a:t>
            </a:r>
          </a:p>
        </p:txBody>
      </p:sp>
      <p:cxnSp>
        <p:nvCxnSpPr>
          <p:cNvPr id="25" name="Straight Connector 24">
            <a:extLst>
              <a:ext uri="{FF2B5EF4-FFF2-40B4-BE49-F238E27FC236}">
                <a16:creationId xmlns:a16="http://schemas.microsoft.com/office/drawing/2014/main" id="{D37C3BFC-CE18-528B-8121-44AE7A9F5D3B}"/>
              </a:ext>
            </a:extLst>
          </p:cNvPr>
          <p:cNvCxnSpPr>
            <a:cxnSpLocks/>
          </p:cNvCxnSpPr>
          <p:nvPr/>
        </p:nvCxnSpPr>
        <p:spPr>
          <a:xfrm>
            <a:off x="4405612" y="858812"/>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F6BC082-43DD-7950-C60B-723C298BFB5F}"/>
              </a:ext>
            </a:extLst>
          </p:cNvPr>
          <p:cNvCxnSpPr>
            <a:cxnSpLocks/>
          </p:cNvCxnSpPr>
          <p:nvPr/>
        </p:nvCxnSpPr>
        <p:spPr>
          <a:xfrm>
            <a:off x="7529812" y="897749"/>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023C20DD-133B-21AC-B802-8149311658A5}"/>
              </a:ext>
            </a:extLst>
          </p:cNvPr>
          <p:cNvSpPr txBox="1">
            <a:spLocks/>
          </p:cNvSpPr>
          <p:nvPr/>
        </p:nvSpPr>
        <p:spPr>
          <a:xfrm>
            <a:off x="7885867" y="870643"/>
            <a:ext cx="6215038"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3. You will see list of students</a:t>
            </a:r>
            <a:endParaRPr lang="en-US" sz="1800" b="1">
              <a:latin typeface="Lato" panose="020F0502020204030203" pitchFamily="34" charset="77"/>
            </a:endParaRPr>
          </a:p>
        </p:txBody>
      </p:sp>
      <p:pic>
        <p:nvPicPr>
          <p:cNvPr id="3" name="Content Placeholder 4" descr="A screenshot of a cell phone&#10;&#10;Description automatically generated">
            <a:extLst>
              <a:ext uri="{FF2B5EF4-FFF2-40B4-BE49-F238E27FC236}">
                <a16:creationId xmlns:a16="http://schemas.microsoft.com/office/drawing/2014/main" id="{ECC835D5-EBB6-862E-60E1-A07F87B46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58454" y="1497785"/>
            <a:ext cx="1414454" cy="1143000"/>
          </a:xfrm>
          <a:prstGeom prst="rect">
            <a:avLst/>
          </a:prstGeom>
        </p:spPr>
      </p:pic>
      <p:grpSp>
        <p:nvGrpSpPr>
          <p:cNvPr id="5" name="Group 4">
            <a:extLst>
              <a:ext uri="{FF2B5EF4-FFF2-40B4-BE49-F238E27FC236}">
                <a16:creationId xmlns:a16="http://schemas.microsoft.com/office/drawing/2014/main" id="{57E8A039-848C-14C2-7BAF-41A8800B8440}"/>
              </a:ext>
            </a:extLst>
          </p:cNvPr>
          <p:cNvGrpSpPr/>
          <p:nvPr/>
        </p:nvGrpSpPr>
        <p:grpSpPr>
          <a:xfrm>
            <a:off x="1" y="8486"/>
            <a:ext cx="12192000" cy="505228"/>
            <a:chOff x="-2064704" y="6249225"/>
            <a:chExt cx="14256705" cy="590788"/>
          </a:xfrm>
        </p:grpSpPr>
        <p:sp>
          <p:nvSpPr>
            <p:cNvPr id="7" name="Rectangle 6">
              <a:extLst>
                <a:ext uri="{FF2B5EF4-FFF2-40B4-BE49-F238E27FC236}">
                  <a16:creationId xmlns:a16="http://schemas.microsoft.com/office/drawing/2014/main" id="{A103052D-4249-5FA0-05B9-3B5377B6962F}"/>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D427B6F-A7EF-4772-8E14-4083D8BC0F9E}"/>
                </a:ext>
              </a:extLst>
            </p:cNvPr>
            <p:cNvGrpSpPr/>
            <p:nvPr/>
          </p:nvGrpSpPr>
          <p:grpSpPr>
            <a:xfrm>
              <a:off x="7603846" y="6341104"/>
              <a:ext cx="4400158" cy="474655"/>
              <a:chOff x="7791840" y="6380271"/>
              <a:chExt cx="4400158" cy="474655"/>
            </a:xfrm>
          </p:grpSpPr>
          <p:grpSp>
            <p:nvGrpSpPr>
              <p:cNvPr id="9" name="Group 8">
                <a:extLst>
                  <a:ext uri="{FF2B5EF4-FFF2-40B4-BE49-F238E27FC236}">
                    <a16:creationId xmlns:a16="http://schemas.microsoft.com/office/drawing/2014/main" id="{4BB81246-9FEF-F524-5EB3-0FAD8D69EB2F}"/>
                  </a:ext>
                </a:extLst>
              </p:cNvPr>
              <p:cNvGrpSpPr/>
              <p:nvPr/>
            </p:nvGrpSpPr>
            <p:grpSpPr>
              <a:xfrm>
                <a:off x="7791840" y="6401688"/>
                <a:ext cx="3682668" cy="453238"/>
                <a:chOff x="-2229124" y="5876744"/>
                <a:chExt cx="8606221" cy="1059195"/>
              </a:xfrm>
            </p:grpSpPr>
            <p:pic>
              <p:nvPicPr>
                <p:cNvPr id="15" name="Picture 14">
                  <a:extLst>
                    <a:ext uri="{FF2B5EF4-FFF2-40B4-BE49-F238E27FC236}">
                      <a16:creationId xmlns:a16="http://schemas.microsoft.com/office/drawing/2014/main" id="{1109BA8A-443B-6F8E-5D5D-CBAF6FB486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6" name="Picture 15">
                  <a:extLst>
                    <a:ext uri="{FF2B5EF4-FFF2-40B4-BE49-F238E27FC236}">
                      <a16:creationId xmlns:a16="http://schemas.microsoft.com/office/drawing/2014/main" id="{49471AA1-2BE4-DC0D-0AF0-DDA37EAC0C2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7" name="Picture 16">
                  <a:extLst>
                    <a:ext uri="{FF2B5EF4-FFF2-40B4-BE49-F238E27FC236}">
                      <a16:creationId xmlns:a16="http://schemas.microsoft.com/office/drawing/2014/main" id="{AC04D2B9-A82E-3062-01A9-199F3CDC76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8" name="Picture 17">
                  <a:extLst>
                    <a:ext uri="{FF2B5EF4-FFF2-40B4-BE49-F238E27FC236}">
                      <a16:creationId xmlns:a16="http://schemas.microsoft.com/office/drawing/2014/main" id="{0B87D4E4-CC29-C226-22CD-3C6B8D2985B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9" name="Picture 18">
                  <a:extLst>
                    <a:ext uri="{FF2B5EF4-FFF2-40B4-BE49-F238E27FC236}">
                      <a16:creationId xmlns:a16="http://schemas.microsoft.com/office/drawing/2014/main" id="{4182DA7B-2089-89C4-ADBA-A1A977C33DE3}"/>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0" name="Picture 19">
                  <a:extLst>
                    <a:ext uri="{FF2B5EF4-FFF2-40B4-BE49-F238E27FC236}">
                      <a16:creationId xmlns:a16="http://schemas.microsoft.com/office/drawing/2014/main" id="{41A19421-31E8-B256-C555-8E1C2095D6CF}"/>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4" name="Picture 13" descr="A logo with a heart in center&#10;&#10;Description automatically generated">
                <a:extLst>
                  <a:ext uri="{FF2B5EF4-FFF2-40B4-BE49-F238E27FC236}">
                    <a16:creationId xmlns:a16="http://schemas.microsoft.com/office/drawing/2014/main" id="{E477E3E5-CA67-7FBD-E1BE-BEAEFED54E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
        <p:nvSpPr>
          <p:cNvPr id="6" name="Rectangle 5">
            <a:extLst>
              <a:ext uri="{FF2B5EF4-FFF2-40B4-BE49-F238E27FC236}">
                <a16:creationId xmlns:a16="http://schemas.microsoft.com/office/drawing/2014/main" id="{32CDBBF5-F135-C4FB-6168-B80D1EAD7C05}"/>
              </a:ext>
            </a:extLst>
          </p:cNvPr>
          <p:cNvSpPr/>
          <p:nvPr/>
        </p:nvSpPr>
        <p:spPr>
          <a:xfrm>
            <a:off x="322263" y="239103"/>
            <a:ext cx="3273554" cy="515938"/>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EFEBE6"/>
                </a:solidFill>
                <a:latin typeface="Lato" panose="020F0502020204030203" pitchFamily="34" charset="77"/>
              </a:rPr>
              <a:t>Accessing Student List</a:t>
            </a:r>
          </a:p>
        </p:txBody>
      </p:sp>
      <p:pic>
        <p:nvPicPr>
          <p:cNvPr id="23" name="Picture 22">
            <a:extLst>
              <a:ext uri="{FF2B5EF4-FFF2-40B4-BE49-F238E27FC236}">
                <a16:creationId xmlns:a16="http://schemas.microsoft.com/office/drawing/2014/main" id="{FF96CA03-7D82-8AAF-DBD5-12EC46C23972}"/>
              </a:ext>
            </a:extLst>
          </p:cNvPr>
          <p:cNvPicPr>
            <a:picLocks noChangeAspect="1"/>
          </p:cNvPicPr>
          <p:nvPr/>
        </p:nvPicPr>
        <p:blipFill>
          <a:blip r:embed="rId11"/>
          <a:stretch>
            <a:fillRect/>
          </a:stretch>
        </p:blipFill>
        <p:spPr>
          <a:xfrm>
            <a:off x="476178" y="1642381"/>
            <a:ext cx="2561123" cy="998404"/>
          </a:xfrm>
          <a:prstGeom prst="rect">
            <a:avLst/>
          </a:prstGeom>
        </p:spPr>
      </p:pic>
      <p:grpSp>
        <p:nvGrpSpPr>
          <p:cNvPr id="28" name="Group 27">
            <a:extLst>
              <a:ext uri="{FF2B5EF4-FFF2-40B4-BE49-F238E27FC236}">
                <a16:creationId xmlns:a16="http://schemas.microsoft.com/office/drawing/2014/main" id="{F5D1DD4C-89B4-05E9-C179-FA4FCA354F00}"/>
              </a:ext>
            </a:extLst>
          </p:cNvPr>
          <p:cNvGrpSpPr/>
          <p:nvPr/>
        </p:nvGrpSpPr>
        <p:grpSpPr>
          <a:xfrm>
            <a:off x="476178" y="2785381"/>
            <a:ext cx="2493735" cy="3336100"/>
            <a:chOff x="542736" y="2785381"/>
            <a:chExt cx="2493735" cy="3336100"/>
          </a:xfrm>
        </p:grpSpPr>
        <p:pic>
          <p:nvPicPr>
            <p:cNvPr id="22" name="Picture 21">
              <a:extLst>
                <a:ext uri="{FF2B5EF4-FFF2-40B4-BE49-F238E27FC236}">
                  <a16:creationId xmlns:a16="http://schemas.microsoft.com/office/drawing/2014/main" id="{4347E09D-34A8-7B50-8651-C97B47BF6BB9}"/>
                </a:ext>
              </a:extLst>
            </p:cNvPr>
            <p:cNvPicPr>
              <a:picLocks noChangeAspect="1"/>
            </p:cNvPicPr>
            <p:nvPr/>
          </p:nvPicPr>
          <p:blipFill>
            <a:blip r:embed="rId12"/>
            <a:stretch>
              <a:fillRect/>
            </a:stretch>
          </p:blipFill>
          <p:spPr>
            <a:xfrm>
              <a:off x="542736" y="2785381"/>
              <a:ext cx="2493735" cy="3336100"/>
            </a:xfrm>
            <a:prstGeom prst="rect">
              <a:avLst/>
            </a:prstGeom>
          </p:spPr>
        </p:pic>
        <p:sp>
          <p:nvSpPr>
            <p:cNvPr id="26" name="Rectangle 25">
              <a:extLst>
                <a:ext uri="{FF2B5EF4-FFF2-40B4-BE49-F238E27FC236}">
                  <a16:creationId xmlns:a16="http://schemas.microsoft.com/office/drawing/2014/main" id="{B6A6DC14-1F64-B21D-BEC6-5D84BA943E76}"/>
                </a:ext>
              </a:extLst>
            </p:cNvPr>
            <p:cNvSpPr/>
            <p:nvPr/>
          </p:nvSpPr>
          <p:spPr>
            <a:xfrm>
              <a:off x="1277257" y="5210629"/>
              <a:ext cx="232229"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2A3651-A76B-3D04-7401-CEAE0287D74D}"/>
                </a:ext>
              </a:extLst>
            </p:cNvPr>
            <p:cNvSpPr/>
            <p:nvPr/>
          </p:nvSpPr>
          <p:spPr>
            <a:xfrm flipV="1">
              <a:off x="818128" y="5413829"/>
              <a:ext cx="966750" cy="4940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2EB2717-FECD-8250-4615-ABF8D1EC1914}"/>
                </a:ext>
              </a:extLst>
            </p:cNvPr>
            <p:cNvPicPr>
              <a:picLocks noChangeAspect="1"/>
            </p:cNvPicPr>
            <p:nvPr/>
          </p:nvPicPr>
          <p:blipFill>
            <a:blip r:embed="rId12"/>
            <a:srcRect l="29735" t="80716" r="59743" b="14235"/>
            <a:stretch>
              <a:fillRect/>
            </a:stretch>
          </p:blipFill>
          <p:spPr>
            <a:xfrm>
              <a:off x="1301503" y="5235648"/>
              <a:ext cx="262403" cy="168442"/>
            </a:xfrm>
            <a:prstGeom prst="rect">
              <a:avLst/>
            </a:prstGeom>
          </p:spPr>
        </p:pic>
      </p:grpSp>
      <p:grpSp>
        <p:nvGrpSpPr>
          <p:cNvPr id="21" name="Group 20">
            <a:extLst>
              <a:ext uri="{FF2B5EF4-FFF2-40B4-BE49-F238E27FC236}">
                <a16:creationId xmlns:a16="http://schemas.microsoft.com/office/drawing/2014/main" id="{AFF801ED-1ED8-2BE5-57BB-D9DB8254D913}"/>
              </a:ext>
            </a:extLst>
          </p:cNvPr>
          <p:cNvGrpSpPr/>
          <p:nvPr/>
        </p:nvGrpSpPr>
        <p:grpSpPr>
          <a:xfrm>
            <a:off x="7957010" y="1267029"/>
            <a:ext cx="2450112" cy="5290911"/>
            <a:chOff x="7957010" y="1267029"/>
            <a:chExt cx="2450112" cy="5290911"/>
          </a:xfrm>
        </p:grpSpPr>
        <p:pic>
          <p:nvPicPr>
            <p:cNvPr id="4" name="Picture 3" descr="A screenshot of a phone&#10;&#10;Description automatically generated">
              <a:extLst>
                <a:ext uri="{FF2B5EF4-FFF2-40B4-BE49-F238E27FC236}">
                  <a16:creationId xmlns:a16="http://schemas.microsoft.com/office/drawing/2014/main" id="{EA4F44A7-B6DE-9D39-69AA-274392059237}"/>
                </a:ext>
              </a:extLst>
            </p:cNvPr>
            <p:cNvPicPr>
              <a:picLocks noChangeAspect="1"/>
            </p:cNvPicPr>
            <p:nvPr/>
          </p:nvPicPr>
          <p:blipFill>
            <a:blip r:embed="rId13" cstate="email">
              <a:extLst>
                <a:ext uri="{28A0092B-C50C-407E-A947-70E740481C1C}">
                  <a14:useLocalDpi xmlns:a14="http://schemas.microsoft.com/office/drawing/2010/main"/>
                </a:ext>
              </a:extLst>
            </a:blip>
            <a:srcRect t="17335"/>
            <a:stretch>
              <a:fillRect/>
            </a:stretch>
          </p:blipFill>
          <p:spPr>
            <a:xfrm>
              <a:off x="7957011" y="2235199"/>
              <a:ext cx="2450111" cy="4322741"/>
            </a:xfrm>
            <a:prstGeom prst="rect">
              <a:avLst/>
            </a:prstGeom>
          </p:spPr>
        </p:pic>
        <p:pic>
          <p:nvPicPr>
            <p:cNvPr id="2" name="Picture 1">
              <a:extLst>
                <a:ext uri="{FF2B5EF4-FFF2-40B4-BE49-F238E27FC236}">
                  <a16:creationId xmlns:a16="http://schemas.microsoft.com/office/drawing/2014/main" id="{17FB0A18-0F86-C66C-3194-1C9980E54C60}"/>
                </a:ext>
              </a:extLst>
            </p:cNvPr>
            <p:cNvPicPr>
              <a:picLocks noChangeAspect="1"/>
            </p:cNvPicPr>
            <p:nvPr/>
          </p:nvPicPr>
          <p:blipFill>
            <a:blip r:embed="rId14"/>
            <a:stretch>
              <a:fillRect/>
            </a:stretch>
          </p:blipFill>
          <p:spPr>
            <a:xfrm>
              <a:off x="7957010" y="1267029"/>
              <a:ext cx="2450109" cy="980789"/>
            </a:xfrm>
            <a:prstGeom prst="rect">
              <a:avLst/>
            </a:prstGeom>
          </p:spPr>
        </p:pic>
      </p:grpSp>
    </p:spTree>
    <p:extLst>
      <p:ext uri="{BB962C8B-B14F-4D97-AF65-F5344CB8AC3E}">
        <p14:creationId xmlns:p14="http://schemas.microsoft.com/office/powerpoint/2010/main" val="3063141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p:bldLst>
  </p:timing>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4B3D-8D89-E427-A0AF-12F116A1FAAA}"/>
              </a:ext>
            </a:extLst>
          </p:cNvPr>
          <p:cNvSpPr>
            <a:spLocks noGrp="1"/>
          </p:cNvSpPr>
          <p:nvPr>
            <p:ph type="title"/>
          </p:nvPr>
        </p:nvSpPr>
        <p:spPr>
          <a:xfrm>
            <a:off x="444499" y="361948"/>
            <a:ext cx="4172471" cy="549275"/>
          </a:xfrm>
          <a:solidFill>
            <a:srgbClr val="F36C3A"/>
          </a:solidFill>
        </p:spPr>
        <p:txBody>
          <a:bodyPr vert="horz" lIns="91440" tIns="45720" rIns="91440" bIns="45720" rtlCol="0" anchor="ctr">
            <a:normAutofit/>
          </a:bodyPr>
          <a:lstStyle/>
          <a:p>
            <a:r>
              <a:rPr lang="en-US" sz="2400" b="1">
                <a:solidFill>
                  <a:srgbClr val="FFFAFA"/>
                </a:solidFill>
                <a:latin typeface="Lato"/>
              </a:rPr>
              <a:t>Note – Explanation on icons</a:t>
            </a:r>
          </a:p>
        </p:txBody>
      </p:sp>
      <p:sp>
        <p:nvSpPr>
          <p:cNvPr id="4" name="Content Placeholder 3">
            <a:extLst>
              <a:ext uri="{FF2B5EF4-FFF2-40B4-BE49-F238E27FC236}">
                <a16:creationId xmlns:a16="http://schemas.microsoft.com/office/drawing/2014/main" id="{C3A5721C-FBCE-4BB0-EF55-C2B2096CB618}"/>
              </a:ext>
            </a:extLst>
          </p:cNvPr>
          <p:cNvSpPr txBox="1">
            <a:spLocks noGrp="1"/>
          </p:cNvSpPr>
          <p:nvPr>
            <p:ph idx="1"/>
          </p:nvPr>
        </p:nvSpPr>
        <p:spPr>
          <a:xfrm>
            <a:off x="505803" y="1224177"/>
            <a:ext cx="10515600" cy="4118628"/>
          </a:xfrm>
          <a:prstGeom prst="rect">
            <a:avLst/>
          </a:prstGeom>
          <a:noFill/>
        </p:spPr>
        <p:txBody>
          <a:bodyPr wrap="square">
            <a:spAutoFit/>
          </a:bodyPr>
          <a:lstStyle/>
          <a:p>
            <a:r>
              <a:rPr lang="en-ID" sz="1800"/>
              <a:t>This new </a:t>
            </a:r>
            <a:r>
              <a:rPr lang="en-ID" sz="1800" b="1"/>
              <a:t>Sync</a:t>
            </a:r>
            <a:r>
              <a:rPr lang="en-ID" sz="1800"/>
              <a:t> </a:t>
            </a:r>
            <a:r>
              <a:rPr lang="en-ID" sz="1800" b="1"/>
              <a:t>data</a:t>
            </a:r>
            <a:r>
              <a:rPr lang="en-ID" sz="1800"/>
              <a:t> button allows user to upload attendance data to the DHIS2 server</a:t>
            </a:r>
          </a:p>
          <a:p>
            <a:endParaRPr lang="en-ID" sz="1800"/>
          </a:p>
          <a:p>
            <a:endParaRPr lang="en-ID" sz="1800" b="0" i="0" u="none" strike="noStrike">
              <a:solidFill>
                <a:srgbClr val="000000"/>
              </a:solidFill>
              <a:effectLst/>
            </a:endParaRPr>
          </a:p>
          <a:p>
            <a:endParaRPr lang="en-ID" sz="1800">
              <a:solidFill>
                <a:srgbClr val="000000"/>
              </a:solidFill>
            </a:endParaRPr>
          </a:p>
          <a:p>
            <a:endParaRPr lang="en-ID" sz="1800" b="0" i="0" u="none" strike="noStrike">
              <a:solidFill>
                <a:srgbClr val="000000"/>
              </a:solidFill>
              <a:effectLst/>
            </a:endParaRPr>
          </a:p>
          <a:p>
            <a:endParaRPr lang="en-ID" sz="1800" b="0" i="0" u="none" strike="noStrike">
              <a:solidFill>
                <a:srgbClr val="000000"/>
              </a:solidFill>
              <a:effectLst/>
            </a:endParaRPr>
          </a:p>
          <a:p>
            <a:endParaRPr lang="en-ID" sz="1800">
              <a:solidFill>
                <a:srgbClr val="000000"/>
              </a:solidFill>
            </a:endParaRPr>
          </a:p>
          <a:p>
            <a:r>
              <a:rPr lang="en-ID" sz="1800" b="0" i="0" u="none" strike="noStrike">
                <a:solidFill>
                  <a:srgbClr val="000000"/>
                </a:solidFill>
                <a:effectLst/>
              </a:rPr>
              <a:t> The </a:t>
            </a:r>
            <a:r>
              <a:rPr lang="en-ID" sz="1800" b="1" i="0" u="none" strike="noStrike">
                <a:solidFill>
                  <a:srgbClr val="000000"/>
                </a:solidFill>
                <a:effectLst/>
              </a:rPr>
              <a:t>Sync Learner</a:t>
            </a:r>
            <a:r>
              <a:rPr lang="en-ID" sz="1800" b="0" i="0" u="none" strike="noStrike">
                <a:solidFill>
                  <a:srgbClr val="000000"/>
                </a:solidFill>
                <a:effectLst/>
              </a:rPr>
              <a:t> can be ignored</a:t>
            </a:r>
          </a:p>
          <a:p>
            <a:pPr marL="0" indent="0">
              <a:buNone/>
            </a:pPr>
            <a:endParaRPr lang="en-ID" sz="1800">
              <a:solidFill>
                <a:srgbClr val="000000"/>
              </a:solidFill>
            </a:endParaRPr>
          </a:p>
          <a:p>
            <a:endParaRPr lang="en-ID" sz="1800" b="0" i="0" u="none" strike="noStrike">
              <a:solidFill>
                <a:srgbClr val="000000"/>
              </a:solidFill>
              <a:effectLst/>
            </a:endParaRPr>
          </a:p>
          <a:p>
            <a:pPr algn="l">
              <a:buFont typeface="Arial" panose="020B0604020202020204" pitchFamily="34" charset="0"/>
              <a:buChar char="•"/>
            </a:pPr>
            <a:r>
              <a:rPr lang="en-ID" sz="1800" b="0" i="0" u="none" strike="noStrike">
                <a:solidFill>
                  <a:srgbClr val="000000"/>
                </a:solidFill>
                <a:effectLst/>
              </a:rPr>
              <a:t> The </a:t>
            </a:r>
            <a:r>
              <a:rPr lang="en-ID" sz="1800" b="1" i="0" u="none" strike="noStrike">
                <a:solidFill>
                  <a:srgbClr val="000000"/>
                </a:solidFill>
                <a:effectLst/>
              </a:rPr>
              <a:t>Charts</a:t>
            </a:r>
            <a:r>
              <a:rPr lang="en-ID" sz="1800" b="0" i="0" u="none" strike="noStrike">
                <a:solidFill>
                  <a:srgbClr val="000000"/>
                </a:solidFill>
                <a:effectLst/>
              </a:rPr>
              <a:t> feature is not functional at the moment</a:t>
            </a:r>
          </a:p>
        </p:txBody>
      </p:sp>
      <p:pic>
        <p:nvPicPr>
          <p:cNvPr id="5" name="Picture 4">
            <a:extLst>
              <a:ext uri="{FF2B5EF4-FFF2-40B4-BE49-F238E27FC236}">
                <a16:creationId xmlns:a16="http://schemas.microsoft.com/office/drawing/2014/main" id="{B28385A6-F876-9822-F041-70F9B9014DFB}"/>
              </a:ext>
            </a:extLst>
          </p:cNvPr>
          <p:cNvPicPr>
            <a:picLocks noChangeAspect="1"/>
          </p:cNvPicPr>
          <p:nvPr/>
        </p:nvPicPr>
        <p:blipFill>
          <a:blip r:embed="rId3"/>
          <a:stretch>
            <a:fillRect/>
          </a:stretch>
        </p:blipFill>
        <p:spPr>
          <a:xfrm>
            <a:off x="876274" y="4203024"/>
            <a:ext cx="2425726" cy="503611"/>
          </a:xfrm>
          <a:prstGeom prst="rect">
            <a:avLst/>
          </a:prstGeom>
        </p:spPr>
      </p:pic>
      <p:pic>
        <p:nvPicPr>
          <p:cNvPr id="6" name="Picture 5">
            <a:extLst>
              <a:ext uri="{FF2B5EF4-FFF2-40B4-BE49-F238E27FC236}">
                <a16:creationId xmlns:a16="http://schemas.microsoft.com/office/drawing/2014/main" id="{0DCF4CF2-8CF7-7F35-D625-AE6C9716F34A}"/>
              </a:ext>
            </a:extLst>
          </p:cNvPr>
          <p:cNvPicPr>
            <a:picLocks noChangeAspect="1"/>
          </p:cNvPicPr>
          <p:nvPr/>
        </p:nvPicPr>
        <p:blipFill>
          <a:blip r:embed="rId4"/>
          <a:stretch>
            <a:fillRect/>
          </a:stretch>
        </p:blipFill>
        <p:spPr>
          <a:xfrm>
            <a:off x="908605" y="5342805"/>
            <a:ext cx="741470" cy="651595"/>
          </a:xfrm>
          <a:prstGeom prst="rect">
            <a:avLst/>
          </a:prstGeom>
        </p:spPr>
      </p:pic>
      <p:pic>
        <p:nvPicPr>
          <p:cNvPr id="3" name="Picture 2">
            <a:extLst>
              <a:ext uri="{FF2B5EF4-FFF2-40B4-BE49-F238E27FC236}">
                <a16:creationId xmlns:a16="http://schemas.microsoft.com/office/drawing/2014/main" id="{EBCADC1B-22BD-0E44-F736-33ADC41B9D35}"/>
              </a:ext>
            </a:extLst>
          </p:cNvPr>
          <p:cNvPicPr>
            <a:picLocks noChangeAspect="1"/>
          </p:cNvPicPr>
          <p:nvPr/>
        </p:nvPicPr>
        <p:blipFill>
          <a:blip r:embed="rId5"/>
          <a:stretch>
            <a:fillRect/>
          </a:stretch>
        </p:blipFill>
        <p:spPr>
          <a:xfrm>
            <a:off x="876274" y="1677897"/>
            <a:ext cx="1774859" cy="1826492"/>
          </a:xfrm>
          <a:prstGeom prst="rect">
            <a:avLst/>
          </a:prstGeom>
        </p:spPr>
      </p:pic>
      <p:pic>
        <p:nvPicPr>
          <p:cNvPr id="9" name="Picture 8">
            <a:extLst>
              <a:ext uri="{FF2B5EF4-FFF2-40B4-BE49-F238E27FC236}">
                <a16:creationId xmlns:a16="http://schemas.microsoft.com/office/drawing/2014/main" id="{1821F8C4-9E52-437B-3AF0-5C84455D5C5A}"/>
              </a:ext>
            </a:extLst>
          </p:cNvPr>
          <p:cNvPicPr>
            <a:picLocks noChangeAspect="1"/>
          </p:cNvPicPr>
          <p:nvPr/>
        </p:nvPicPr>
        <p:blipFill>
          <a:blip r:embed="rId6"/>
          <a:stretch>
            <a:fillRect/>
          </a:stretch>
        </p:blipFill>
        <p:spPr>
          <a:xfrm>
            <a:off x="5311045" y="1791344"/>
            <a:ext cx="452558" cy="500196"/>
          </a:xfrm>
          <a:prstGeom prst="rect">
            <a:avLst/>
          </a:prstGeom>
        </p:spPr>
      </p:pic>
      <p:grpSp>
        <p:nvGrpSpPr>
          <p:cNvPr id="11" name="Group 10">
            <a:extLst>
              <a:ext uri="{FF2B5EF4-FFF2-40B4-BE49-F238E27FC236}">
                <a16:creationId xmlns:a16="http://schemas.microsoft.com/office/drawing/2014/main" id="{2D8F0E1C-E850-FC65-A1DF-EBCB4E5BB8CD}"/>
              </a:ext>
            </a:extLst>
          </p:cNvPr>
          <p:cNvGrpSpPr/>
          <p:nvPr/>
        </p:nvGrpSpPr>
        <p:grpSpPr>
          <a:xfrm>
            <a:off x="1" y="6352772"/>
            <a:ext cx="12192000" cy="505228"/>
            <a:chOff x="-2064704" y="6249225"/>
            <a:chExt cx="14256705" cy="590788"/>
          </a:xfrm>
        </p:grpSpPr>
        <p:sp>
          <p:nvSpPr>
            <p:cNvPr id="12" name="Rectangle 11">
              <a:extLst>
                <a:ext uri="{FF2B5EF4-FFF2-40B4-BE49-F238E27FC236}">
                  <a16:creationId xmlns:a16="http://schemas.microsoft.com/office/drawing/2014/main" id="{835C27F3-EE5B-CE92-E434-496C88C836DE}"/>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601B89-1A62-A639-1272-9190438AB1DA}"/>
                </a:ext>
              </a:extLst>
            </p:cNvPr>
            <p:cNvGrpSpPr/>
            <p:nvPr/>
          </p:nvGrpSpPr>
          <p:grpSpPr>
            <a:xfrm>
              <a:off x="7603846" y="6341104"/>
              <a:ext cx="4400158" cy="474655"/>
              <a:chOff x="7791840" y="6380271"/>
              <a:chExt cx="4400158" cy="474655"/>
            </a:xfrm>
          </p:grpSpPr>
          <p:grpSp>
            <p:nvGrpSpPr>
              <p:cNvPr id="15" name="Group 14">
                <a:extLst>
                  <a:ext uri="{FF2B5EF4-FFF2-40B4-BE49-F238E27FC236}">
                    <a16:creationId xmlns:a16="http://schemas.microsoft.com/office/drawing/2014/main" id="{22BBE0F0-25EF-BC0C-E191-59C626802385}"/>
                  </a:ext>
                </a:extLst>
              </p:cNvPr>
              <p:cNvGrpSpPr/>
              <p:nvPr/>
            </p:nvGrpSpPr>
            <p:grpSpPr>
              <a:xfrm>
                <a:off x="7791840" y="6401688"/>
                <a:ext cx="3682668" cy="453238"/>
                <a:chOff x="-2229124" y="5876744"/>
                <a:chExt cx="8606221" cy="1059195"/>
              </a:xfrm>
            </p:grpSpPr>
            <p:pic>
              <p:nvPicPr>
                <p:cNvPr id="17" name="Picture 16">
                  <a:extLst>
                    <a:ext uri="{FF2B5EF4-FFF2-40B4-BE49-F238E27FC236}">
                      <a16:creationId xmlns:a16="http://schemas.microsoft.com/office/drawing/2014/main" id="{AE43FE32-BB21-3E8C-51FD-2C62CBD4F53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8" name="Picture 17">
                  <a:extLst>
                    <a:ext uri="{FF2B5EF4-FFF2-40B4-BE49-F238E27FC236}">
                      <a16:creationId xmlns:a16="http://schemas.microsoft.com/office/drawing/2014/main" id="{B4B41A67-5842-992E-4817-63FE8AE8557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9" name="Picture 18">
                  <a:extLst>
                    <a:ext uri="{FF2B5EF4-FFF2-40B4-BE49-F238E27FC236}">
                      <a16:creationId xmlns:a16="http://schemas.microsoft.com/office/drawing/2014/main" id="{D9470997-9D82-48A8-269C-0764247D7A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20" name="Picture 19">
                  <a:extLst>
                    <a:ext uri="{FF2B5EF4-FFF2-40B4-BE49-F238E27FC236}">
                      <a16:creationId xmlns:a16="http://schemas.microsoft.com/office/drawing/2014/main" id="{6C1995A6-4A50-F6F1-F5B0-807FAAAA2225}"/>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1" name="Picture 20">
                  <a:extLst>
                    <a:ext uri="{FF2B5EF4-FFF2-40B4-BE49-F238E27FC236}">
                      <a16:creationId xmlns:a16="http://schemas.microsoft.com/office/drawing/2014/main" id="{F66DD8FF-3C46-A90A-8A24-1E33BBA66BE2}"/>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2" name="Picture 21">
                  <a:extLst>
                    <a:ext uri="{FF2B5EF4-FFF2-40B4-BE49-F238E27FC236}">
                      <a16:creationId xmlns:a16="http://schemas.microsoft.com/office/drawing/2014/main" id="{29F5CAAB-55AE-A14B-960F-F36ECF8B7388}"/>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6" name="Picture 15" descr="A logo with a heart in center&#10;&#10;Description automatically generated">
                <a:extLst>
                  <a:ext uri="{FF2B5EF4-FFF2-40B4-BE49-F238E27FC236}">
                    <a16:creationId xmlns:a16="http://schemas.microsoft.com/office/drawing/2014/main" id="{A1D3D47E-5F3D-92E9-29FE-1A0BAD5685E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
        <p:nvSpPr>
          <p:cNvPr id="8" name="CaixaDeTexto 7">
            <a:extLst>
              <a:ext uri="{FF2B5EF4-FFF2-40B4-BE49-F238E27FC236}">
                <a16:creationId xmlns:a16="http://schemas.microsoft.com/office/drawing/2014/main" id="{3B92F2C0-692B-10DD-00A1-FFE81483C8D4}"/>
              </a:ext>
            </a:extLst>
          </p:cNvPr>
          <p:cNvSpPr txBox="1"/>
          <p:nvPr/>
        </p:nvSpPr>
        <p:spPr>
          <a:xfrm>
            <a:off x="2852023" y="1718277"/>
            <a:ext cx="2425726" cy="646331"/>
          </a:xfrm>
          <a:prstGeom prst="rect">
            <a:avLst/>
          </a:prstGeom>
          <a:noFill/>
        </p:spPr>
        <p:txBody>
          <a:bodyPr wrap="square">
            <a:spAutoFit/>
          </a:bodyPr>
          <a:lstStyle/>
          <a:p>
            <a:r>
              <a:rPr lang="en-ID" sz="1800"/>
              <a:t>Same function as the  main sync data button</a:t>
            </a:r>
            <a:endParaRPr lang="en-GB"/>
          </a:p>
        </p:txBody>
      </p:sp>
    </p:spTree>
    <p:extLst>
      <p:ext uri="{BB962C8B-B14F-4D97-AF65-F5344CB8AC3E}">
        <p14:creationId xmlns:p14="http://schemas.microsoft.com/office/powerpoint/2010/main" val="166009105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5237C46-94FC-00F2-5022-CA552127DE6A}"/>
              </a:ext>
            </a:extLst>
          </p:cNvPr>
          <p:cNvGraphicFramePr>
            <a:graphicFrameLocks noGrp="1"/>
          </p:cNvGraphicFramePr>
          <p:nvPr>
            <p:ph idx="1"/>
            <p:extLst>
              <p:ext uri="{D42A27DB-BD31-4B8C-83A1-F6EECF244321}">
                <p14:modId xmlns:p14="http://schemas.microsoft.com/office/powerpoint/2010/main" val="777491858"/>
              </p:ext>
            </p:extLst>
          </p:nvPr>
        </p:nvGraphicFramePr>
        <p:xfrm>
          <a:off x="265545" y="926430"/>
          <a:ext cx="11671499" cy="5201864"/>
        </p:xfrm>
        <a:graphic>
          <a:graphicData uri="http://schemas.openxmlformats.org/drawingml/2006/table">
            <a:tbl>
              <a:tblPr bandRow="1">
                <a:tableStyleId>{5C22544A-7EE6-4342-B048-85BDC9FD1C3A}</a:tableStyleId>
              </a:tblPr>
              <a:tblGrid>
                <a:gridCol w="1870790">
                  <a:extLst>
                    <a:ext uri="{9D8B030D-6E8A-4147-A177-3AD203B41FA5}">
                      <a16:colId xmlns:a16="http://schemas.microsoft.com/office/drawing/2014/main" val="4066636731"/>
                    </a:ext>
                  </a:extLst>
                </a:gridCol>
                <a:gridCol w="5688904">
                  <a:extLst>
                    <a:ext uri="{9D8B030D-6E8A-4147-A177-3AD203B41FA5}">
                      <a16:colId xmlns:a16="http://schemas.microsoft.com/office/drawing/2014/main" val="2224813525"/>
                    </a:ext>
                  </a:extLst>
                </a:gridCol>
                <a:gridCol w="4111805">
                  <a:extLst>
                    <a:ext uri="{9D8B030D-6E8A-4147-A177-3AD203B41FA5}">
                      <a16:colId xmlns:a16="http://schemas.microsoft.com/office/drawing/2014/main" val="1117522565"/>
                    </a:ext>
                  </a:extLst>
                </a:gridCol>
              </a:tblGrid>
              <a:tr h="392319">
                <a:tc>
                  <a:txBody>
                    <a:bodyPr/>
                    <a:lstStyle/>
                    <a:p>
                      <a:pPr algn="ctr" fontAlgn="base">
                        <a:lnSpc>
                          <a:spcPts val="1575"/>
                        </a:lnSpc>
                        <a:buNone/>
                      </a:pPr>
                      <a:r>
                        <a:rPr lang="en-GB" sz="1400" b="1" u="sng" dirty="0">
                          <a:solidFill>
                            <a:srgbClr val="FFFFFF"/>
                          </a:solidFill>
                          <a:effectLst/>
                          <a:latin typeface="Lato"/>
                        </a:rPr>
                        <a:t>Time </a:t>
                      </a:r>
                      <a:endParaRPr lang="en-GB" dirty="0">
                        <a:effectLst/>
                        <a:latin typeface="Lato"/>
                      </a:endParaRPr>
                    </a:p>
                  </a:txBody>
                  <a:tcPr marL="58274" marR="58274" marT="29137" marB="291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6C3A"/>
                    </a:solidFill>
                  </a:tcPr>
                </a:tc>
                <a:tc>
                  <a:txBody>
                    <a:bodyPr/>
                    <a:lstStyle/>
                    <a:p>
                      <a:pPr algn="ctr" fontAlgn="base">
                        <a:lnSpc>
                          <a:spcPts val="1575"/>
                        </a:lnSpc>
                        <a:buNone/>
                      </a:pPr>
                      <a:r>
                        <a:rPr lang="en-GB" sz="1400" b="1" u="sng" dirty="0">
                          <a:solidFill>
                            <a:srgbClr val="FFFFFF"/>
                          </a:solidFill>
                          <a:effectLst/>
                          <a:latin typeface="Lato"/>
                        </a:rPr>
                        <a:t>AGENDA </a:t>
                      </a:r>
                      <a:endParaRPr lang="en-GB" sz="1400" dirty="0">
                        <a:solidFill>
                          <a:srgbClr val="FFFFFF"/>
                        </a:solidFill>
                        <a:effectLst/>
                        <a:latin typeface="Lato"/>
                      </a:endParaRPr>
                    </a:p>
                  </a:txBody>
                  <a:tcPr marL="58274" marR="58274" marT="29137" marB="291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6C3A"/>
                    </a:solidFill>
                  </a:tcPr>
                </a:tc>
                <a:tc>
                  <a:txBody>
                    <a:bodyPr/>
                    <a:lstStyle/>
                    <a:p>
                      <a:pPr algn="ctr" fontAlgn="base">
                        <a:lnSpc>
                          <a:spcPts val="1575"/>
                        </a:lnSpc>
                        <a:buNone/>
                      </a:pPr>
                      <a:r>
                        <a:rPr lang="en-GB" sz="1400" b="1" u="sng" dirty="0">
                          <a:solidFill>
                            <a:srgbClr val="FFFFFF"/>
                          </a:solidFill>
                          <a:effectLst/>
                          <a:latin typeface="Lato"/>
                        </a:rPr>
                        <a:t>Objective</a:t>
                      </a:r>
                      <a:r>
                        <a:rPr lang="en-GB" sz="1400" dirty="0">
                          <a:solidFill>
                            <a:srgbClr val="FFFFFF"/>
                          </a:solidFill>
                          <a:effectLst/>
                          <a:latin typeface="Lato"/>
                        </a:rPr>
                        <a:t> </a:t>
                      </a:r>
                      <a:endParaRPr lang="en-GB" dirty="0">
                        <a:effectLst/>
                        <a:latin typeface="Lato"/>
                      </a:endParaRPr>
                    </a:p>
                  </a:txBody>
                  <a:tcPr marL="58274" marR="58274" marT="29137" marB="291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6C3A"/>
                    </a:solidFill>
                  </a:tcPr>
                </a:tc>
                <a:extLst>
                  <a:ext uri="{0D108BD9-81ED-4DB2-BD59-A6C34878D82A}">
                    <a16:rowId xmlns:a16="http://schemas.microsoft.com/office/drawing/2014/main" val="253579226"/>
                  </a:ext>
                </a:extLst>
              </a:tr>
              <a:tr h="405245">
                <a:tc>
                  <a:txBody>
                    <a:bodyPr/>
                    <a:lstStyle/>
                    <a:p>
                      <a:pPr lvl="0" algn="ctr">
                        <a:buNone/>
                      </a:pPr>
                      <a:r>
                        <a:rPr lang="en-US" sz="1400" b="0" i="0" u="none" strike="noStrike" noProof="0" dirty="0">
                          <a:solidFill>
                            <a:schemeClr val="dk1"/>
                          </a:solidFill>
                          <a:effectLst/>
                          <a:latin typeface="Gill Sans MT"/>
                        </a:rPr>
                        <a:t>(5mins)</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575"/>
                        </a:lnSpc>
                        <a:buNone/>
                      </a:pPr>
                      <a:r>
                        <a:rPr lang="en-GB" sz="1400" b="1" dirty="0">
                          <a:solidFill>
                            <a:srgbClr val="FF0000"/>
                          </a:solidFill>
                          <a:effectLst/>
                          <a:latin typeface="Gill Sans MT"/>
                        </a:rPr>
                        <a:t>INTRODUCTION: </a:t>
                      </a:r>
                      <a:endParaRPr lang="en-GB" dirty="0">
                        <a:effectLst/>
                        <a:latin typeface="Gill Sans M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r>
                        <a:rPr lang="en-US" sz="1400" kern="1200" dirty="0">
                          <a:solidFill>
                            <a:schemeClr val="dk1"/>
                          </a:solidFill>
                          <a:effectLst/>
                          <a:latin typeface="Gill Sans MT"/>
                          <a:ea typeface="+mn-ea"/>
                          <a:cs typeface="+mn-cs"/>
                        </a:rPr>
                        <a:t>Quick introduction of participants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8425476"/>
                  </a:ext>
                </a:extLst>
              </a:tr>
              <a:tr h="514349">
                <a:tc>
                  <a:txBody>
                    <a:bodyPr/>
                    <a:lstStyle/>
                    <a:p>
                      <a:pPr algn="ctr" fontAlgn="base">
                        <a:lnSpc>
                          <a:spcPts val="1575"/>
                        </a:lnSpc>
                        <a:buNone/>
                      </a:pPr>
                      <a:r>
                        <a:rPr lang="en-GB" sz="1400" dirty="0">
                          <a:effectLst/>
                          <a:latin typeface="Gill Sans MT"/>
                        </a:rPr>
                        <a:t>(15 Mins)</a:t>
                      </a:r>
                      <a:endParaRPr lang="en-GB" dirty="0">
                        <a:effectLst/>
                        <a:latin typeface="Gill Sans M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575"/>
                        </a:lnSpc>
                        <a:buNone/>
                      </a:pPr>
                      <a:r>
                        <a:rPr lang="en-GB" sz="1400" b="1" dirty="0">
                          <a:solidFill>
                            <a:srgbClr val="FF0000"/>
                          </a:solidFill>
                          <a:effectLst/>
                          <a:latin typeface="Gill Sans MT"/>
                        </a:rPr>
                        <a:t>Session 1: </a:t>
                      </a:r>
                      <a:endParaRPr lang="en-GB" dirty="0">
                        <a:effectLst/>
                        <a:latin typeface="Gill Sans MT"/>
                      </a:endParaRPr>
                    </a:p>
                    <a:p>
                      <a:pPr algn="ctr" fontAlgn="base">
                        <a:lnSpc>
                          <a:spcPts val="1575"/>
                        </a:lnSpc>
                        <a:buNone/>
                      </a:pPr>
                      <a:r>
                        <a:rPr lang="en-GB" sz="1400" b="1" dirty="0">
                          <a:effectLst/>
                          <a:latin typeface="Gill Sans MT"/>
                        </a:rPr>
                        <a:t>Objectives of Training of Users</a:t>
                      </a:r>
                      <a:endParaRPr lang="en-GB" dirty="0">
                        <a:effectLst/>
                        <a:latin typeface="Gill Sans M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575"/>
                        </a:lnSpc>
                        <a:buNone/>
                      </a:pPr>
                      <a:r>
                        <a:rPr lang="en-GB" sz="1400" dirty="0">
                          <a:effectLst/>
                          <a:latin typeface="Gill Sans MT"/>
                        </a:rPr>
                        <a:t>Participants understand the importance of SEMIS and be able to train schools on student absence tracking system. </a:t>
                      </a:r>
                      <a:endParaRPr lang="en-GB" dirty="0">
                        <a:effectLst/>
                        <a:latin typeface="Gill Sans M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997895"/>
                  </a:ext>
                </a:extLst>
              </a:tr>
              <a:tr h="688931">
                <a:tc>
                  <a:txBody>
                    <a:bodyPr/>
                    <a:lstStyle/>
                    <a:p>
                      <a:pPr algn="ctr" fontAlgn="base">
                        <a:lnSpc>
                          <a:spcPts val="1575"/>
                        </a:lnSpc>
                        <a:buNone/>
                      </a:pPr>
                      <a:r>
                        <a:rPr lang="en-GB" sz="1400" dirty="0">
                          <a:effectLst/>
                          <a:latin typeface="Gill Sans MT"/>
                        </a:rPr>
                        <a:t>(15 Mins)</a:t>
                      </a:r>
                      <a:endParaRPr lang="en-GB" dirty="0">
                        <a:effectLst/>
                        <a:latin typeface="Gill Sans M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575"/>
                        </a:lnSpc>
                        <a:buNone/>
                      </a:pPr>
                      <a:r>
                        <a:rPr lang="en-GB" sz="1400" b="1" dirty="0">
                          <a:solidFill>
                            <a:srgbClr val="FF0000"/>
                          </a:solidFill>
                          <a:effectLst/>
                          <a:latin typeface="Gill Sans MT"/>
                        </a:rPr>
                        <a:t>Session 2:</a:t>
                      </a:r>
                      <a:endParaRPr lang="en-GB" dirty="0">
                        <a:effectLst/>
                        <a:latin typeface="Gill Sans MT"/>
                      </a:endParaRPr>
                    </a:p>
                    <a:p>
                      <a:pPr lvl="0" algn="ctr">
                        <a:lnSpc>
                          <a:spcPct val="100000"/>
                        </a:lnSpc>
                        <a:spcBef>
                          <a:spcPts val="0"/>
                        </a:spcBef>
                        <a:spcAft>
                          <a:spcPts val="0"/>
                        </a:spcAft>
                        <a:buNone/>
                      </a:pPr>
                      <a:r>
                        <a:rPr lang="en-US" sz="1400" b="1" kern="1200" noProof="0" dirty="0">
                          <a:solidFill>
                            <a:schemeClr val="dk1"/>
                          </a:solidFill>
                          <a:effectLst/>
                          <a:latin typeface="Gill Sans MT"/>
                          <a:ea typeface="+mn-ea"/>
                          <a:cs typeface="+mn-cs"/>
                        </a:rPr>
                        <a:t> MINEDUC SDMS and DHIS2-SEMIS Integration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575"/>
                        </a:lnSpc>
                        <a:buNone/>
                      </a:pPr>
                      <a:r>
                        <a:rPr lang="en-US" sz="1400" dirty="0">
                          <a:effectLst/>
                          <a:latin typeface="Gill Sans MT"/>
                        </a:rPr>
                        <a:t>Participants understand the different components of the digital absence tracking system, from SDMS to DHIS2-SEMIS.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44918"/>
                  </a:ext>
                </a:extLst>
              </a:tr>
              <a:tr h="641979">
                <a:tc>
                  <a:txBody>
                    <a:bodyPr/>
                    <a:lstStyle/>
                    <a:p>
                      <a:pPr algn="ctr" fontAlgn="base">
                        <a:lnSpc>
                          <a:spcPts val="1575"/>
                        </a:lnSpc>
                        <a:buNone/>
                      </a:pPr>
                      <a:r>
                        <a:rPr lang="en-GB" sz="1400" dirty="0">
                          <a:effectLst/>
                          <a:latin typeface="Gill Sans MT"/>
                        </a:rPr>
                        <a:t>(15 Mins)</a:t>
                      </a:r>
                      <a:endParaRPr lang="en-GB" dirty="0">
                        <a:effectLst/>
                        <a:latin typeface="Gill Sans M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575"/>
                        </a:lnSpc>
                        <a:buNone/>
                      </a:pPr>
                      <a:r>
                        <a:rPr lang="en-GB" sz="1400" b="1" dirty="0">
                          <a:solidFill>
                            <a:srgbClr val="FF0000"/>
                          </a:solidFill>
                          <a:effectLst/>
                          <a:latin typeface="Gill Sans MT"/>
                        </a:rPr>
                        <a:t>Session 3:</a:t>
                      </a:r>
                      <a:endParaRPr lang="en-GB" dirty="0">
                        <a:effectLst/>
                        <a:latin typeface="Gill Sans MT"/>
                      </a:endParaRPr>
                    </a:p>
                    <a:p>
                      <a:pPr algn="ctr" fontAlgn="base">
                        <a:lnSpc>
                          <a:spcPts val="1575"/>
                        </a:lnSpc>
                        <a:buNone/>
                      </a:pPr>
                      <a:r>
                        <a:rPr lang="en-GB" sz="1400" b="1" dirty="0">
                          <a:effectLst/>
                          <a:latin typeface="Gill Sans MT"/>
                        </a:rPr>
                        <a:t>SEMIS Needs </a:t>
                      </a:r>
                      <a:r>
                        <a:rPr lang="en-GB" sz="1400" b="1" i="0" u="none" strike="noStrike" noProof="0" dirty="0">
                          <a:solidFill>
                            <a:srgbClr val="000000"/>
                          </a:solidFill>
                          <a:effectLst/>
                          <a:latin typeface="Gill Sans MT"/>
                        </a:rPr>
                        <a:t>and</a:t>
                      </a:r>
                      <a:r>
                        <a:rPr lang="en-GB" sz="1400" b="1" dirty="0">
                          <a:effectLst/>
                          <a:latin typeface="Gill Sans MT"/>
                        </a:rPr>
                        <a:t> Access for DHIS2 SEMIS – Android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575"/>
                        </a:lnSpc>
                        <a:buNone/>
                      </a:pPr>
                      <a:r>
                        <a:rPr lang="en-GB" sz="1400" dirty="0">
                          <a:effectLst/>
                          <a:latin typeface="Gill Sans MT"/>
                        </a:rPr>
                        <a:t>Participants understand what are the device and other  needs for DHIS2 SEMIS and how to access the Android App</a:t>
                      </a:r>
                      <a:endParaRPr lang="en-GB" dirty="0">
                        <a:effectLst/>
                        <a:latin typeface="Gill Sans M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311958"/>
                  </a:ext>
                </a:extLst>
              </a:tr>
              <a:tr h="657616">
                <a:tc>
                  <a:txBody>
                    <a:bodyPr/>
                    <a:lstStyle/>
                    <a:p>
                      <a:pPr algn="ctr" fontAlgn="base">
                        <a:lnSpc>
                          <a:spcPts val="1575"/>
                        </a:lnSpc>
                        <a:buNone/>
                      </a:pPr>
                      <a:r>
                        <a:rPr lang="en-GB" sz="1400" dirty="0">
                          <a:effectLst/>
                          <a:latin typeface="Gill Sans MT"/>
                        </a:rPr>
                        <a:t>(40 Mins)</a:t>
                      </a:r>
                      <a:endParaRPr lang="en-GB" dirty="0">
                        <a:effectLst/>
                        <a:latin typeface="Gill Sans M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1575"/>
                        </a:lnSpc>
                        <a:buNone/>
                      </a:pPr>
                      <a:r>
                        <a:rPr lang="en-GB" sz="1400" b="1" dirty="0">
                          <a:solidFill>
                            <a:srgbClr val="FF0000"/>
                          </a:solidFill>
                          <a:effectLst/>
                          <a:latin typeface="Gill Sans MT"/>
                        </a:rPr>
                        <a:t>Session 4: </a:t>
                      </a:r>
                      <a:endParaRPr lang="en-GB" dirty="0">
                        <a:effectLst/>
                        <a:latin typeface="Gill Sans MT"/>
                      </a:endParaRPr>
                    </a:p>
                    <a:p>
                      <a:pPr algn="ctr" fontAlgn="base">
                        <a:lnSpc>
                          <a:spcPts val="1575"/>
                        </a:lnSpc>
                        <a:buNone/>
                      </a:pPr>
                      <a:r>
                        <a:rPr lang="en-GB" sz="1400" b="1" dirty="0">
                          <a:effectLst/>
                          <a:latin typeface="Gill Sans MT"/>
                        </a:rPr>
                        <a:t>Absence Tracking Demo- DHIS2 SEMIS ANDROID &amp;Web</a:t>
                      </a:r>
                      <a:endParaRPr lang="en-GB" dirty="0">
                        <a:effectLst/>
                        <a:latin typeface="Gill Sans M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575"/>
                        </a:lnSpc>
                        <a:buNone/>
                      </a:pPr>
                      <a:r>
                        <a:rPr lang="en-US" sz="1400" dirty="0">
                          <a:effectLst/>
                          <a:latin typeface="Gill Sans MT"/>
                        </a:rPr>
                        <a:t>Participants understand how DHIS2 SEMIS Android is used.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2034449"/>
                  </a:ext>
                </a:extLst>
              </a:tr>
              <a:tr h="623454">
                <a:tc>
                  <a:txBody>
                    <a:bodyPr/>
                    <a:lstStyle/>
                    <a:p>
                      <a:pPr lvl="0" algn="ctr">
                        <a:lnSpc>
                          <a:spcPts val="1575"/>
                        </a:lnSpc>
                        <a:buNone/>
                      </a:pPr>
                      <a:r>
                        <a:rPr lang="en-GB" sz="1400" b="0" i="0" u="none" strike="noStrike" noProof="0" dirty="0">
                          <a:solidFill>
                            <a:srgbClr val="000000"/>
                          </a:solidFill>
                          <a:effectLst/>
                          <a:latin typeface="Gill Sans MT"/>
                        </a:rPr>
                        <a:t>(40 Mins)</a:t>
                      </a:r>
                      <a:endParaRPr lang="en-US" dirty="0"/>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tc>
                  <a:txBody>
                    <a:bodyPr/>
                    <a:lstStyle/>
                    <a:p>
                      <a:pPr lvl="0" algn="ctr">
                        <a:lnSpc>
                          <a:spcPts val="1575"/>
                        </a:lnSpc>
                        <a:buNone/>
                      </a:pPr>
                      <a:r>
                        <a:rPr lang="en-GB" sz="1400" b="1" kern="1200" dirty="0">
                          <a:solidFill>
                            <a:srgbClr val="FF0000"/>
                          </a:solidFill>
                          <a:effectLst/>
                          <a:latin typeface="Gill Sans MT"/>
                          <a:ea typeface="+mn-ea"/>
                          <a:cs typeface="+mn-cs"/>
                        </a:rPr>
                        <a:t>Session 5: </a:t>
                      </a:r>
                      <a:br>
                        <a:rPr lang="en-GB" sz="1400" b="1" kern="1200" dirty="0">
                          <a:solidFill>
                            <a:srgbClr val="FF0000"/>
                          </a:solidFill>
                          <a:effectLst/>
                          <a:latin typeface="Gill Sans MT"/>
                          <a:ea typeface="+mn-ea"/>
                          <a:cs typeface="+mn-cs"/>
                        </a:rPr>
                      </a:br>
                      <a:r>
                        <a:rPr lang="en-GB" sz="1400" b="1" kern="1200" dirty="0">
                          <a:solidFill>
                            <a:schemeClr val="dk1"/>
                          </a:solidFill>
                          <a:effectLst/>
                          <a:latin typeface="Gill Sans MT"/>
                          <a:ea typeface="+mn-ea"/>
                          <a:cs typeface="+mn-cs"/>
                        </a:rPr>
                        <a:t>Practice on DHIS2 SEMIS Android</a:t>
                      </a: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tc>
                  <a:txBody>
                    <a:bodyPr/>
                    <a:lstStyle/>
                    <a:p>
                      <a:pPr lvl="0">
                        <a:lnSpc>
                          <a:spcPts val="1575"/>
                        </a:lnSpc>
                        <a:buNone/>
                      </a:pPr>
                      <a:r>
                        <a:rPr lang="en-US" sz="1400" dirty="0">
                          <a:effectLst/>
                          <a:latin typeface="Gill Sans MT"/>
                        </a:rPr>
                        <a:t>Participants practice on DHIS2 SEMIS Android.</a:t>
                      </a:r>
                    </a:p>
                  </a:txBody>
                  <a:tcP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760895"/>
                  </a:ext>
                </a:extLst>
              </a:tr>
              <a:tr h="623453">
                <a:tc>
                  <a:txBody>
                    <a:bodyPr/>
                    <a:lstStyle/>
                    <a:p>
                      <a:pPr lvl="0" algn="ctr">
                        <a:lnSpc>
                          <a:spcPts val="1575"/>
                        </a:lnSpc>
                        <a:buNone/>
                      </a:pPr>
                      <a:r>
                        <a:rPr lang="en-GB" sz="1400" b="0" i="0" u="none" strike="noStrike" noProof="0" dirty="0">
                          <a:solidFill>
                            <a:srgbClr val="000000"/>
                          </a:solidFill>
                          <a:effectLst/>
                          <a:latin typeface="Gill Sans MT"/>
                        </a:rPr>
                        <a:t>(15 Mins)</a:t>
                      </a:r>
                      <a:endParaRPr lang="en-US" dirty="0"/>
                    </a:p>
                  </a:txBody>
                  <a:tcPr anchor="ctr">
                    <a:lnL w="9524">
                      <a:solidFill>
                        <a:srgbClr val="000000"/>
                      </a:solidFill>
                    </a:lnL>
                    <a:lnR w="9524">
                      <a:solidFill>
                        <a:srgbClr val="000000"/>
                      </a:solidFill>
                    </a:lnR>
                    <a:lnT w="9524">
                      <a:solidFill>
                        <a:srgbClr val="000000"/>
                      </a:solidFill>
                    </a:lnT>
                    <a:lnB w="9524" cap="flat" cmpd="sng" algn="ctr">
                      <a:solidFill>
                        <a:srgbClr val="000000"/>
                      </a:solidFill>
                      <a:prstDash val="solid"/>
                      <a:round/>
                      <a:headEnd type="none" w="med" len="med"/>
                      <a:tailEnd type="none" w="med" len="med"/>
                    </a:lnB>
                    <a:noFill/>
                  </a:tcPr>
                </a:tc>
                <a:tc>
                  <a:txBody>
                    <a:bodyPr/>
                    <a:lstStyle/>
                    <a:p>
                      <a:pPr lvl="0" algn="ctr">
                        <a:lnSpc>
                          <a:spcPts val="1575"/>
                        </a:lnSpc>
                        <a:buNone/>
                      </a:pPr>
                      <a:r>
                        <a:rPr lang="en-GB" sz="1400" b="1" kern="1200" dirty="0">
                          <a:solidFill>
                            <a:srgbClr val="FF0000"/>
                          </a:solidFill>
                          <a:effectLst/>
                          <a:latin typeface="Gill Sans MT"/>
                          <a:ea typeface="+mn-ea"/>
                          <a:cs typeface="+mn-cs"/>
                        </a:rPr>
                        <a:t>Session 6:</a:t>
                      </a:r>
                      <a:br>
                        <a:rPr lang="en-GB" sz="1400" b="1" kern="1200" dirty="0">
                          <a:solidFill>
                            <a:srgbClr val="000000"/>
                          </a:solidFill>
                          <a:effectLst/>
                          <a:latin typeface="Gill Sans MT"/>
                          <a:ea typeface="+mn-ea"/>
                          <a:cs typeface="+mn-cs"/>
                        </a:rPr>
                      </a:br>
                      <a:r>
                        <a:rPr lang="en-GB" sz="1400" b="1" kern="1200" dirty="0">
                          <a:solidFill>
                            <a:schemeClr val="dk1"/>
                          </a:solidFill>
                          <a:effectLst/>
                          <a:latin typeface="Gill Sans MT"/>
                          <a:ea typeface="+mn-ea"/>
                          <a:cs typeface="+mn-cs"/>
                        </a:rPr>
                        <a:t>Helpdesk Support </a:t>
                      </a:r>
                    </a:p>
                  </a:txBody>
                  <a:tcPr anchor="ctr">
                    <a:lnL w="9524">
                      <a:solidFill>
                        <a:srgbClr val="000000"/>
                      </a:solidFill>
                    </a:lnL>
                    <a:lnR w="9524">
                      <a:solidFill>
                        <a:srgbClr val="000000"/>
                      </a:solidFill>
                    </a:lnR>
                    <a:lnT w="9524">
                      <a:solidFill>
                        <a:srgbClr val="000000"/>
                      </a:solidFill>
                    </a:lnT>
                    <a:lnB w="9524" cap="flat" cmpd="sng" algn="ctr">
                      <a:solidFill>
                        <a:srgbClr val="000000"/>
                      </a:solidFill>
                      <a:prstDash val="solid"/>
                      <a:round/>
                      <a:headEnd type="none" w="med" len="med"/>
                      <a:tailEnd type="none" w="med" len="med"/>
                    </a:lnB>
                    <a:noFill/>
                  </a:tcPr>
                </a:tc>
                <a:tc>
                  <a:txBody>
                    <a:bodyPr/>
                    <a:lstStyle/>
                    <a:p>
                      <a:pPr lvl="0">
                        <a:lnSpc>
                          <a:spcPts val="1575"/>
                        </a:lnSpc>
                        <a:buNone/>
                      </a:pPr>
                      <a:r>
                        <a:rPr lang="en-GB" sz="1400" kern="1200" noProof="0" dirty="0">
                          <a:solidFill>
                            <a:schemeClr val="dk1"/>
                          </a:solidFill>
                          <a:effectLst/>
                          <a:latin typeface="Gill Sans MT"/>
                          <a:ea typeface="+mn-ea"/>
                          <a:cs typeface="+mn-cs"/>
                        </a:rPr>
                        <a:t>Participants </a:t>
                      </a:r>
                      <a:r>
                        <a:rPr lang="en-US" sz="1400" kern="1200" noProof="0" dirty="0">
                          <a:solidFill>
                            <a:schemeClr val="dk1"/>
                          </a:solidFill>
                          <a:effectLst/>
                          <a:latin typeface="Gill Sans MT"/>
                          <a:ea typeface="+mn-ea"/>
                          <a:cs typeface="+mn-cs"/>
                        </a:rPr>
                        <a:t>understand the Helpdesk system to report issues</a:t>
                      </a:r>
                      <a:endParaRPr lang="en-US" sz="1400" kern="1200" dirty="0">
                        <a:solidFill>
                          <a:schemeClr val="dk1"/>
                        </a:solidFill>
                        <a:effectLst/>
                        <a:latin typeface="Gill Sans MT"/>
                        <a:ea typeface="+mn-ea"/>
                        <a:cs typeface="+mn-cs"/>
                      </a:endParaRPr>
                    </a:p>
                  </a:txBody>
                  <a:tcPr>
                    <a:lnL w="9524">
                      <a:solidFill>
                        <a:srgbClr val="000000"/>
                      </a:solidFill>
                    </a:lnL>
                    <a:lnR w="9524">
                      <a:solidFill>
                        <a:srgbClr val="000000"/>
                      </a:solidFill>
                    </a:lnR>
                    <a:lnT w="9524">
                      <a:solidFill>
                        <a:srgbClr val="000000"/>
                      </a:solidFill>
                    </a:lnT>
                    <a:lnB w="952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6473911"/>
                  </a:ext>
                </a:extLst>
              </a:tr>
              <a:tr h="396657">
                <a:tc>
                  <a:txBody>
                    <a:bodyPr/>
                    <a:lstStyle/>
                    <a:p>
                      <a:pPr lvl="0" algn="ctr">
                        <a:lnSpc>
                          <a:spcPts val="1575"/>
                        </a:lnSpc>
                        <a:buNone/>
                      </a:pPr>
                      <a:r>
                        <a:rPr lang="en-GB" sz="1400" b="0" i="0" u="none" strike="noStrike" noProof="0" dirty="0">
                          <a:solidFill>
                            <a:srgbClr val="000000"/>
                          </a:solidFill>
                          <a:effectLst/>
                          <a:latin typeface="Gill Sans MT"/>
                        </a:rPr>
                        <a:t>(20 Mins)</a:t>
                      </a:r>
                    </a:p>
                  </a:txBody>
                  <a:tcPr anchor="ctr">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gn="ctr">
                        <a:lnSpc>
                          <a:spcPts val="1575"/>
                        </a:lnSpc>
                        <a:buNone/>
                      </a:pPr>
                      <a:r>
                        <a:rPr lang="en-GB" sz="1400" b="1" kern="1200" dirty="0">
                          <a:solidFill>
                            <a:schemeClr val="dk1"/>
                          </a:solidFill>
                          <a:effectLst/>
                          <a:latin typeface="Gill Sans MT"/>
                          <a:ea typeface="+mn-ea"/>
                          <a:cs typeface="+mn-cs"/>
                        </a:rPr>
                        <a:t>Post Test</a:t>
                      </a:r>
                    </a:p>
                  </a:txBody>
                  <a:tcPr anchor="ctr">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ts val="1575"/>
                        </a:lnSpc>
                        <a:buNone/>
                      </a:pPr>
                      <a:r>
                        <a:rPr lang="en-US" sz="1400" kern="1200" noProof="0" dirty="0">
                          <a:solidFill>
                            <a:schemeClr val="dk1"/>
                          </a:solidFill>
                          <a:effectLst/>
                          <a:latin typeface="Gill Sans MT"/>
                          <a:ea typeface="+mn-ea"/>
                          <a:cs typeface="+mn-cs"/>
                        </a:rPr>
                        <a:t>Participants take a small quiz to test their knowledge</a:t>
                      </a:r>
                    </a:p>
                  </a:txBody>
                  <a:tcPr>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4031272408"/>
                  </a:ext>
                </a:extLst>
              </a:tr>
            </a:tbl>
          </a:graphicData>
        </a:graphic>
      </p:graphicFrame>
    </p:spTree>
    <p:extLst>
      <p:ext uri="{BB962C8B-B14F-4D97-AF65-F5344CB8AC3E}">
        <p14:creationId xmlns:p14="http://schemas.microsoft.com/office/powerpoint/2010/main" val="73692376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1C420-349A-2C47-B977-4BD9312FC18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E1ECF0A-AD62-AEF4-ACCF-11B7593BC8F4}"/>
              </a:ext>
            </a:extLst>
          </p:cNvPr>
          <p:cNvGrpSpPr/>
          <p:nvPr/>
        </p:nvGrpSpPr>
        <p:grpSpPr>
          <a:xfrm>
            <a:off x="1" y="8486"/>
            <a:ext cx="12192000" cy="505228"/>
            <a:chOff x="-2064704" y="6249225"/>
            <a:chExt cx="14256705" cy="590788"/>
          </a:xfrm>
        </p:grpSpPr>
        <p:sp>
          <p:nvSpPr>
            <p:cNvPr id="4" name="Rectangle 3">
              <a:extLst>
                <a:ext uri="{FF2B5EF4-FFF2-40B4-BE49-F238E27FC236}">
                  <a16:creationId xmlns:a16="http://schemas.microsoft.com/office/drawing/2014/main" id="{CD8B9B53-9421-7EEA-50B4-FB5D7ECFD340}"/>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E3F03F0-B585-70AF-674F-7F14D6EE520A}"/>
                </a:ext>
              </a:extLst>
            </p:cNvPr>
            <p:cNvGrpSpPr/>
            <p:nvPr/>
          </p:nvGrpSpPr>
          <p:grpSpPr>
            <a:xfrm>
              <a:off x="7603846" y="6341104"/>
              <a:ext cx="4400158" cy="474655"/>
              <a:chOff x="7791840" y="6380271"/>
              <a:chExt cx="4400158" cy="474655"/>
            </a:xfrm>
          </p:grpSpPr>
          <p:grpSp>
            <p:nvGrpSpPr>
              <p:cNvPr id="14" name="Group 13">
                <a:extLst>
                  <a:ext uri="{FF2B5EF4-FFF2-40B4-BE49-F238E27FC236}">
                    <a16:creationId xmlns:a16="http://schemas.microsoft.com/office/drawing/2014/main" id="{4D97AB21-E611-E6FA-14AB-5FD6AFE97B10}"/>
                  </a:ext>
                </a:extLst>
              </p:cNvPr>
              <p:cNvGrpSpPr/>
              <p:nvPr/>
            </p:nvGrpSpPr>
            <p:grpSpPr>
              <a:xfrm>
                <a:off x="7791840" y="6401688"/>
                <a:ext cx="3682668" cy="453238"/>
                <a:chOff x="-2229124" y="5876744"/>
                <a:chExt cx="8606221" cy="1059195"/>
              </a:xfrm>
            </p:grpSpPr>
            <p:pic>
              <p:nvPicPr>
                <p:cNvPr id="17" name="Picture 16">
                  <a:extLst>
                    <a:ext uri="{FF2B5EF4-FFF2-40B4-BE49-F238E27FC236}">
                      <a16:creationId xmlns:a16="http://schemas.microsoft.com/office/drawing/2014/main" id="{61A69128-C0A9-3CFF-AD97-460B44ECDD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20" name="Picture 19">
                  <a:extLst>
                    <a:ext uri="{FF2B5EF4-FFF2-40B4-BE49-F238E27FC236}">
                      <a16:creationId xmlns:a16="http://schemas.microsoft.com/office/drawing/2014/main" id="{2125571F-7212-CE3B-49EB-68B98C83128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23" name="Picture 22">
                  <a:extLst>
                    <a:ext uri="{FF2B5EF4-FFF2-40B4-BE49-F238E27FC236}">
                      <a16:creationId xmlns:a16="http://schemas.microsoft.com/office/drawing/2014/main" id="{6201C559-83F2-0A7B-2523-333D69E97D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24" name="Picture 23">
                  <a:extLst>
                    <a:ext uri="{FF2B5EF4-FFF2-40B4-BE49-F238E27FC236}">
                      <a16:creationId xmlns:a16="http://schemas.microsoft.com/office/drawing/2014/main" id="{419A1FA0-3E3D-A7E1-7262-7031E97885D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6" name="Picture 25">
                  <a:extLst>
                    <a:ext uri="{FF2B5EF4-FFF2-40B4-BE49-F238E27FC236}">
                      <a16:creationId xmlns:a16="http://schemas.microsoft.com/office/drawing/2014/main" id="{F6030ED5-EB47-86FB-7B59-98527E4B0AE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7" name="Picture 26">
                  <a:extLst>
                    <a:ext uri="{FF2B5EF4-FFF2-40B4-BE49-F238E27FC236}">
                      <a16:creationId xmlns:a16="http://schemas.microsoft.com/office/drawing/2014/main" id="{5C97C513-693A-B805-4E0E-129F6DF0A3C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6" name="Picture 15" descr="A logo with a heart in center&#10;&#10;Description automatically generated">
                <a:extLst>
                  <a:ext uri="{FF2B5EF4-FFF2-40B4-BE49-F238E27FC236}">
                    <a16:creationId xmlns:a16="http://schemas.microsoft.com/office/drawing/2014/main" id="{E7364145-FEE3-F441-05AE-11BA2FD8BEA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
        <p:nvSpPr>
          <p:cNvPr id="6" name="Rectangle 5">
            <a:extLst>
              <a:ext uri="{FF2B5EF4-FFF2-40B4-BE49-F238E27FC236}">
                <a16:creationId xmlns:a16="http://schemas.microsoft.com/office/drawing/2014/main" id="{D8684C9E-C0DD-0371-A41D-E91A755945F8}"/>
              </a:ext>
            </a:extLst>
          </p:cNvPr>
          <p:cNvSpPr/>
          <p:nvPr/>
        </p:nvSpPr>
        <p:spPr>
          <a:xfrm>
            <a:off x="322262" y="239103"/>
            <a:ext cx="4620425" cy="515938"/>
          </a:xfrm>
          <a:prstGeom prst="rect">
            <a:avLst/>
          </a:prstGeom>
          <a:solidFill>
            <a:srgbClr val="F26C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Lato" panose="020F0502020204030203" pitchFamily="34" charset="77"/>
              </a:rPr>
              <a:t>Take Attendance – Bulk Assign</a:t>
            </a:r>
          </a:p>
        </p:txBody>
      </p:sp>
      <p:cxnSp>
        <p:nvCxnSpPr>
          <p:cNvPr id="25" name="Straight Connector 24">
            <a:extLst>
              <a:ext uri="{FF2B5EF4-FFF2-40B4-BE49-F238E27FC236}">
                <a16:creationId xmlns:a16="http://schemas.microsoft.com/office/drawing/2014/main" id="{16038AC3-985E-A72F-D129-E59AA88429AA}"/>
              </a:ext>
            </a:extLst>
          </p:cNvPr>
          <p:cNvCxnSpPr>
            <a:cxnSpLocks/>
          </p:cNvCxnSpPr>
          <p:nvPr/>
        </p:nvCxnSpPr>
        <p:spPr>
          <a:xfrm>
            <a:off x="4181981" y="897749"/>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F36745A-EB65-D9A6-D1A6-E16B5A6DC0E5}"/>
              </a:ext>
            </a:extLst>
          </p:cNvPr>
          <p:cNvCxnSpPr>
            <a:cxnSpLocks/>
          </p:cNvCxnSpPr>
          <p:nvPr/>
        </p:nvCxnSpPr>
        <p:spPr>
          <a:xfrm>
            <a:off x="7529812" y="897749"/>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pic>
        <p:nvPicPr>
          <p:cNvPr id="31" name="Picture 30">
            <a:extLst>
              <a:ext uri="{FF2B5EF4-FFF2-40B4-BE49-F238E27FC236}">
                <a16:creationId xmlns:a16="http://schemas.microsoft.com/office/drawing/2014/main" id="{C591610F-8E8B-0DEF-9EBB-C4449ED844E3}"/>
              </a:ext>
            </a:extLst>
          </p:cNvPr>
          <p:cNvPicPr>
            <a:picLocks noChangeAspect="1"/>
          </p:cNvPicPr>
          <p:nvPr/>
        </p:nvPicPr>
        <p:blipFill>
          <a:blip r:embed="rId10" cstate="email">
            <a:extLst>
              <a:ext uri="{28A0092B-C50C-407E-A947-70E740481C1C}">
                <a14:useLocalDpi xmlns:a14="http://schemas.microsoft.com/office/drawing/2010/main"/>
              </a:ext>
            </a:extLst>
          </a:blip>
          <a:srcRect t="56626"/>
          <a:stretch/>
        </p:blipFill>
        <p:spPr>
          <a:xfrm>
            <a:off x="4606406" y="1446439"/>
            <a:ext cx="2253185" cy="2022473"/>
          </a:xfrm>
          <a:prstGeom prst="rect">
            <a:avLst/>
          </a:prstGeom>
        </p:spPr>
      </p:pic>
      <p:pic>
        <p:nvPicPr>
          <p:cNvPr id="32" name="Picture 31">
            <a:extLst>
              <a:ext uri="{FF2B5EF4-FFF2-40B4-BE49-F238E27FC236}">
                <a16:creationId xmlns:a16="http://schemas.microsoft.com/office/drawing/2014/main" id="{72BC859F-CD67-F1BE-0455-E079B6078D4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06406" y="3607474"/>
            <a:ext cx="2253181" cy="2164573"/>
          </a:xfrm>
          <a:prstGeom prst="rect">
            <a:avLst/>
          </a:prstGeom>
        </p:spPr>
      </p:pic>
      <p:sp>
        <p:nvSpPr>
          <p:cNvPr id="33" name="TextBox 32">
            <a:extLst>
              <a:ext uri="{FF2B5EF4-FFF2-40B4-BE49-F238E27FC236}">
                <a16:creationId xmlns:a16="http://schemas.microsoft.com/office/drawing/2014/main" id="{C7303453-1931-C1A6-70F2-68236D44E3CF}"/>
              </a:ext>
            </a:extLst>
          </p:cNvPr>
          <p:cNvSpPr txBox="1"/>
          <p:nvPr/>
        </p:nvSpPr>
        <p:spPr>
          <a:xfrm>
            <a:off x="60973" y="1139760"/>
            <a:ext cx="4121005" cy="923330"/>
          </a:xfrm>
          <a:prstGeom prst="rect">
            <a:avLst/>
          </a:prstGeom>
          <a:noFill/>
        </p:spPr>
        <p:txBody>
          <a:bodyPr wrap="square" rtlCol="0">
            <a:spAutoFit/>
          </a:bodyPr>
          <a:lstStyle/>
          <a:p>
            <a:r>
              <a:rPr lang="en-ID" b="1">
                <a:solidFill>
                  <a:srgbClr val="FF0000"/>
                </a:solidFill>
              </a:rPr>
              <a:t>A faster way to take daily attendance:</a:t>
            </a:r>
          </a:p>
          <a:p>
            <a:endParaRPr lang="en-ID"/>
          </a:p>
          <a:p>
            <a:r>
              <a:rPr lang="en-ID" b="1"/>
              <a:t>Step 1: Mark all students present first</a:t>
            </a:r>
          </a:p>
        </p:txBody>
      </p:sp>
      <p:sp>
        <p:nvSpPr>
          <p:cNvPr id="36" name="TextBox 35">
            <a:extLst>
              <a:ext uri="{FF2B5EF4-FFF2-40B4-BE49-F238E27FC236}">
                <a16:creationId xmlns:a16="http://schemas.microsoft.com/office/drawing/2014/main" id="{9297C557-5CF7-EE37-CF1C-FBAF0E18E104}"/>
              </a:ext>
            </a:extLst>
          </p:cNvPr>
          <p:cNvSpPr txBox="1"/>
          <p:nvPr/>
        </p:nvSpPr>
        <p:spPr>
          <a:xfrm>
            <a:off x="4318426" y="1077107"/>
            <a:ext cx="2698624" cy="369332"/>
          </a:xfrm>
          <a:prstGeom prst="rect">
            <a:avLst/>
          </a:prstGeom>
          <a:noFill/>
        </p:spPr>
        <p:txBody>
          <a:bodyPr wrap="none" rtlCol="0">
            <a:spAutoFit/>
          </a:bodyPr>
          <a:lstStyle/>
          <a:p>
            <a:r>
              <a:rPr lang="en-ID" b="1"/>
              <a:t>Step 2. Select </a:t>
            </a:r>
            <a:r>
              <a:rPr lang="en-ID" b="1">
                <a:solidFill>
                  <a:srgbClr val="00B050"/>
                </a:solidFill>
              </a:rPr>
              <a:t>✓ Present</a:t>
            </a:r>
          </a:p>
        </p:txBody>
      </p:sp>
      <p:sp>
        <p:nvSpPr>
          <p:cNvPr id="37" name="TextBox 36">
            <a:extLst>
              <a:ext uri="{FF2B5EF4-FFF2-40B4-BE49-F238E27FC236}">
                <a16:creationId xmlns:a16="http://schemas.microsoft.com/office/drawing/2014/main" id="{9A740593-B001-573B-446A-0CC4D4C0250E}"/>
              </a:ext>
            </a:extLst>
          </p:cNvPr>
          <p:cNvSpPr txBox="1"/>
          <p:nvPr/>
        </p:nvSpPr>
        <p:spPr>
          <a:xfrm>
            <a:off x="7687271" y="1081770"/>
            <a:ext cx="4572398" cy="1200329"/>
          </a:xfrm>
          <a:prstGeom prst="rect">
            <a:avLst/>
          </a:prstGeom>
          <a:noFill/>
        </p:spPr>
        <p:txBody>
          <a:bodyPr wrap="square" rtlCol="0">
            <a:spAutoFit/>
          </a:bodyPr>
          <a:lstStyle/>
          <a:p>
            <a:r>
              <a:rPr lang="en-ID" b="1"/>
              <a:t>Step 3. Mark absent students individually</a:t>
            </a:r>
          </a:p>
          <a:p>
            <a:r>
              <a:rPr lang="en-ID"/>
              <a:t>a. Find absent students</a:t>
            </a:r>
          </a:p>
          <a:p>
            <a:r>
              <a:rPr lang="en-ID"/>
              <a:t>b. Tap </a:t>
            </a:r>
            <a:r>
              <a:rPr lang="en-ID">
                <a:solidFill>
                  <a:srgbClr val="FF0000"/>
                </a:solidFill>
              </a:rPr>
              <a:t>×</a:t>
            </a:r>
            <a:r>
              <a:rPr lang="en-ID"/>
              <a:t> for each absent student</a:t>
            </a:r>
          </a:p>
          <a:p>
            <a:r>
              <a:rPr lang="en-ID"/>
              <a:t>c. Select absence reason for each student</a:t>
            </a:r>
          </a:p>
        </p:txBody>
      </p:sp>
      <p:sp>
        <p:nvSpPr>
          <p:cNvPr id="41" name="TextBox 40">
            <a:extLst>
              <a:ext uri="{FF2B5EF4-FFF2-40B4-BE49-F238E27FC236}">
                <a16:creationId xmlns:a16="http://schemas.microsoft.com/office/drawing/2014/main" id="{12AD8187-2FDD-D93A-422D-B7B907356248}"/>
              </a:ext>
            </a:extLst>
          </p:cNvPr>
          <p:cNvSpPr txBox="1"/>
          <p:nvPr/>
        </p:nvSpPr>
        <p:spPr>
          <a:xfrm>
            <a:off x="607106" y="2118625"/>
            <a:ext cx="2740441" cy="646331"/>
          </a:xfrm>
          <a:prstGeom prst="rect">
            <a:avLst/>
          </a:prstGeom>
          <a:noFill/>
        </p:spPr>
        <p:txBody>
          <a:bodyPr wrap="square" rtlCol="0">
            <a:spAutoFit/>
          </a:bodyPr>
          <a:lstStyle/>
          <a:p>
            <a:r>
              <a:rPr lang="en-ID" b="1"/>
              <a:t>1. Tap Update icon then tap rocket icon</a:t>
            </a:r>
          </a:p>
        </p:txBody>
      </p:sp>
      <p:pic>
        <p:nvPicPr>
          <p:cNvPr id="3" name="Picture 2">
            <a:extLst>
              <a:ext uri="{FF2B5EF4-FFF2-40B4-BE49-F238E27FC236}">
                <a16:creationId xmlns:a16="http://schemas.microsoft.com/office/drawing/2014/main" id="{674D9DE3-DA2E-4073-57EF-7FD32403B979}"/>
              </a:ext>
            </a:extLst>
          </p:cNvPr>
          <p:cNvPicPr>
            <a:picLocks noChangeAspect="1"/>
          </p:cNvPicPr>
          <p:nvPr/>
        </p:nvPicPr>
        <p:blipFill>
          <a:blip r:embed="rId12"/>
          <a:stretch>
            <a:fillRect/>
          </a:stretch>
        </p:blipFill>
        <p:spPr>
          <a:xfrm>
            <a:off x="677912" y="3609020"/>
            <a:ext cx="2598830" cy="2798740"/>
          </a:xfrm>
          <a:prstGeom prst="rect">
            <a:avLst/>
          </a:prstGeom>
        </p:spPr>
      </p:pic>
      <p:pic>
        <p:nvPicPr>
          <p:cNvPr id="5" name="Picture 4">
            <a:extLst>
              <a:ext uri="{FF2B5EF4-FFF2-40B4-BE49-F238E27FC236}">
                <a16:creationId xmlns:a16="http://schemas.microsoft.com/office/drawing/2014/main" id="{1DF9BBAC-5F5C-448E-39A5-482F0706FE08}"/>
              </a:ext>
            </a:extLst>
          </p:cNvPr>
          <p:cNvPicPr>
            <a:picLocks noChangeAspect="1"/>
          </p:cNvPicPr>
          <p:nvPr/>
        </p:nvPicPr>
        <p:blipFill>
          <a:blip r:embed="rId13"/>
          <a:stretch>
            <a:fillRect/>
          </a:stretch>
        </p:blipFill>
        <p:spPr>
          <a:xfrm>
            <a:off x="7795118" y="2447809"/>
            <a:ext cx="2419555" cy="2930103"/>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ADFB6D58-38CB-FCF7-7329-39A14EC54F55}"/>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677913" y="2818687"/>
            <a:ext cx="1460067" cy="668837"/>
          </a:xfrm>
          <a:prstGeom prst="rect">
            <a:avLst/>
          </a:prstGeom>
        </p:spPr>
      </p:pic>
      <p:pic>
        <p:nvPicPr>
          <p:cNvPr id="9" name="Picture 8">
            <a:extLst>
              <a:ext uri="{FF2B5EF4-FFF2-40B4-BE49-F238E27FC236}">
                <a16:creationId xmlns:a16="http://schemas.microsoft.com/office/drawing/2014/main" id="{72A7B9D5-58DE-FACA-8023-A99B66E383B8}"/>
              </a:ext>
            </a:extLst>
          </p:cNvPr>
          <p:cNvPicPr>
            <a:picLocks noChangeAspect="1"/>
          </p:cNvPicPr>
          <p:nvPr/>
        </p:nvPicPr>
        <p:blipFill>
          <a:blip r:embed="rId15"/>
          <a:stretch>
            <a:fillRect/>
          </a:stretch>
        </p:blipFill>
        <p:spPr>
          <a:xfrm>
            <a:off x="10346735" y="2457675"/>
            <a:ext cx="1599025" cy="4313266"/>
          </a:xfrm>
          <a:prstGeom prst="rect">
            <a:avLst/>
          </a:prstGeom>
        </p:spPr>
      </p:pic>
    </p:spTree>
    <p:extLst>
      <p:ext uri="{BB962C8B-B14F-4D97-AF65-F5344CB8AC3E}">
        <p14:creationId xmlns:p14="http://schemas.microsoft.com/office/powerpoint/2010/main" val="214151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1" grpId="0"/>
    </p:bldLst>
  </p:timing>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6C12A-FB56-4E8F-0E88-D952D809435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3397185-B4E6-4C8F-F9E9-6533C9CFCB33}"/>
              </a:ext>
            </a:extLst>
          </p:cNvPr>
          <p:cNvGrpSpPr/>
          <p:nvPr/>
        </p:nvGrpSpPr>
        <p:grpSpPr>
          <a:xfrm>
            <a:off x="1" y="8486"/>
            <a:ext cx="12192000" cy="505228"/>
            <a:chOff x="-2064704" y="6249225"/>
            <a:chExt cx="14256705" cy="590788"/>
          </a:xfrm>
        </p:grpSpPr>
        <p:sp>
          <p:nvSpPr>
            <p:cNvPr id="4" name="Rectangle 3">
              <a:extLst>
                <a:ext uri="{FF2B5EF4-FFF2-40B4-BE49-F238E27FC236}">
                  <a16:creationId xmlns:a16="http://schemas.microsoft.com/office/drawing/2014/main" id="{32B8F9AA-B0A3-DCA2-BA13-4D65C3E2B7B4}"/>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386E19A-3EA6-D5B0-9FBE-E0D18560B995}"/>
                </a:ext>
              </a:extLst>
            </p:cNvPr>
            <p:cNvGrpSpPr/>
            <p:nvPr/>
          </p:nvGrpSpPr>
          <p:grpSpPr>
            <a:xfrm>
              <a:off x="7603846" y="6341104"/>
              <a:ext cx="4400158" cy="474655"/>
              <a:chOff x="7791840" y="6380271"/>
              <a:chExt cx="4400158" cy="474655"/>
            </a:xfrm>
          </p:grpSpPr>
          <p:grpSp>
            <p:nvGrpSpPr>
              <p:cNvPr id="14" name="Group 13">
                <a:extLst>
                  <a:ext uri="{FF2B5EF4-FFF2-40B4-BE49-F238E27FC236}">
                    <a16:creationId xmlns:a16="http://schemas.microsoft.com/office/drawing/2014/main" id="{FAF4E3EA-C097-CD15-8A3B-752742AF49CF}"/>
                  </a:ext>
                </a:extLst>
              </p:cNvPr>
              <p:cNvGrpSpPr/>
              <p:nvPr/>
            </p:nvGrpSpPr>
            <p:grpSpPr>
              <a:xfrm>
                <a:off x="7791840" y="6401688"/>
                <a:ext cx="3682668" cy="453238"/>
                <a:chOff x="-2229124" y="5876744"/>
                <a:chExt cx="8606221" cy="1059195"/>
              </a:xfrm>
            </p:grpSpPr>
            <p:pic>
              <p:nvPicPr>
                <p:cNvPr id="17" name="Picture 16">
                  <a:extLst>
                    <a:ext uri="{FF2B5EF4-FFF2-40B4-BE49-F238E27FC236}">
                      <a16:creationId xmlns:a16="http://schemas.microsoft.com/office/drawing/2014/main" id="{63964479-B24E-FE4E-82CD-B02FF27BC6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20" name="Picture 19">
                  <a:extLst>
                    <a:ext uri="{FF2B5EF4-FFF2-40B4-BE49-F238E27FC236}">
                      <a16:creationId xmlns:a16="http://schemas.microsoft.com/office/drawing/2014/main" id="{23FF1FA9-22CA-734B-0272-E1E9B8B002C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23" name="Picture 22">
                  <a:extLst>
                    <a:ext uri="{FF2B5EF4-FFF2-40B4-BE49-F238E27FC236}">
                      <a16:creationId xmlns:a16="http://schemas.microsoft.com/office/drawing/2014/main" id="{44115AD5-99A7-EABE-2BE8-4559EA41ED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24" name="Picture 23">
                  <a:extLst>
                    <a:ext uri="{FF2B5EF4-FFF2-40B4-BE49-F238E27FC236}">
                      <a16:creationId xmlns:a16="http://schemas.microsoft.com/office/drawing/2014/main" id="{CA722EA0-F18D-DEC2-E3CD-409666F7ACD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6" name="Picture 25">
                  <a:extLst>
                    <a:ext uri="{FF2B5EF4-FFF2-40B4-BE49-F238E27FC236}">
                      <a16:creationId xmlns:a16="http://schemas.microsoft.com/office/drawing/2014/main" id="{76E41B8B-B4E6-9EAF-E68A-6C5A9C782A2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7" name="Picture 26">
                  <a:extLst>
                    <a:ext uri="{FF2B5EF4-FFF2-40B4-BE49-F238E27FC236}">
                      <a16:creationId xmlns:a16="http://schemas.microsoft.com/office/drawing/2014/main" id="{2970E312-B05A-2C55-4EAE-B110BB1C312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6" name="Picture 15" descr="A logo with a heart in center&#10;&#10;Description automatically generated">
                <a:extLst>
                  <a:ext uri="{FF2B5EF4-FFF2-40B4-BE49-F238E27FC236}">
                    <a16:creationId xmlns:a16="http://schemas.microsoft.com/office/drawing/2014/main" id="{5E03F31E-AA16-88A0-01F9-E0A1E25277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
        <p:nvSpPr>
          <p:cNvPr id="6" name="Rectangle 5">
            <a:extLst>
              <a:ext uri="{FF2B5EF4-FFF2-40B4-BE49-F238E27FC236}">
                <a16:creationId xmlns:a16="http://schemas.microsoft.com/office/drawing/2014/main" id="{3958F85C-D3B6-D9AE-D2A9-64185660096D}"/>
              </a:ext>
            </a:extLst>
          </p:cNvPr>
          <p:cNvSpPr/>
          <p:nvPr/>
        </p:nvSpPr>
        <p:spPr>
          <a:xfrm>
            <a:off x="322262" y="239103"/>
            <a:ext cx="4620425" cy="515938"/>
          </a:xfrm>
          <a:prstGeom prst="rect">
            <a:avLst/>
          </a:prstGeom>
          <a:solidFill>
            <a:srgbClr val="F26C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Lato" panose="020F0502020204030203" pitchFamily="34" charset="77"/>
              </a:rPr>
              <a:t>Take Attendance – Bulk Assign</a:t>
            </a:r>
          </a:p>
        </p:txBody>
      </p:sp>
      <p:cxnSp>
        <p:nvCxnSpPr>
          <p:cNvPr id="25" name="Straight Connector 24">
            <a:extLst>
              <a:ext uri="{FF2B5EF4-FFF2-40B4-BE49-F238E27FC236}">
                <a16:creationId xmlns:a16="http://schemas.microsoft.com/office/drawing/2014/main" id="{69C2BEC2-4A9B-6485-4E15-403D3F64FE67}"/>
              </a:ext>
            </a:extLst>
          </p:cNvPr>
          <p:cNvCxnSpPr>
            <a:cxnSpLocks/>
          </p:cNvCxnSpPr>
          <p:nvPr/>
        </p:nvCxnSpPr>
        <p:spPr>
          <a:xfrm>
            <a:off x="4181981" y="897749"/>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53B1B3E-5233-CD12-36FB-0736A773C93A}"/>
              </a:ext>
            </a:extLst>
          </p:cNvPr>
          <p:cNvSpPr txBox="1"/>
          <p:nvPr/>
        </p:nvSpPr>
        <p:spPr>
          <a:xfrm>
            <a:off x="4352525" y="5191160"/>
            <a:ext cx="3961469" cy="646331"/>
          </a:xfrm>
          <a:prstGeom prst="rect">
            <a:avLst/>
          </a:prstGeom>
          <a:noFill/>
        </p:spPr>
        <p:txBody>
          <a:bodyPr wrap="none" rtlCol="0">
            <a:spAutoFit/>
          </a:bodyPr>
          <a:lstStyle/>
          <a:p>
            <a:r>
              <a:rPr lang="en-ID" b="1"/>
              <a:t>Made a mistake? Need to start over?</a:t>
            </a:r>
          </a:p>
          <a:p>
            <a:pPr marL="342900" indent="-342900">
              <a:buAutoNum type="arabicPeriod"/>
            </a:pPr>
            <a:endParaRPr lang="en-ID"/>
          </a:p>
        </p:txBody>
      </p:sp>
      <p:sp>
        <p:nvSpPr>
          <p:cNvPr id="3" name="TextBox 2">
            <a:extLst>
              <a:ext uri="{FF2B5EF4-FFF2-40B4-BE49-F238E27FC236}">
                <a16:creationId xmlns:a16="http://schemas.microsoft.com/office/drawing/2014/main" id="{B08B61B8-4CC2-B8B5-A163-B96D69E03DF6}"/>
              </a:ext>
            </a:extLst>
          </p:cNvPr>
          <p:cNvSpPr txBox="1"/>
          <p:nvPr/>
        </p:nvSpPr>
        <p:spPr>
          <a:xfrm>
            <a:off x="4447988" y="1005118"/>
            <a:ext cx="3319450" cy="923330"/>
          </a:xfrm>
          <a:prstGeom prst="rect">
            <a:avLst/>
          </a:prstGeom>
          <a:noFill/>
        </p:spPr>
        <p:txBody>
          <a:bodyPr wrap="square">
            <a:spAutoFit/>
          </a:bodyPr>
          <a:lstStyle/>
          <a:p>
            <a:r>
              <a:rPr lang="en-ID" b="1"/>
              <a:t>Step 4: Save your attendance</a:t>
            </a:r>
          </a:p>
          <a:p>
            <a:r>
              <a:rPr lang="en-ID"/>
              <a:t>1. Review all marks</a:t>
            </a:r>
          </a:p>
          <a:p>
            <a:r>
              <a:rPr lang="en-ID"/>
              <a:t>2. Click Save button</a:t>
            </a:r>
          </a:p>
        </p:txBody>
      </p:sp>
      <p:cxnSp>
        <p:nvCxnSpPr>
          <p:cNvPr id="12" name="Straight Connector 11">
            <a:extLst>
              <a:ext uri="{FF2B5EF4-FFF2-40B4-BE49-F238E27FC236}">
                <a16:creationId xmlns:a16="http://schemas.microsoft.com/office/drawing/2014/main" id="{4D862DCC-3AA2-177F-023A-E424E74AD8DA}"/>
              </a:ext>
            </a:extLst>
          </p:cNvPr>
          <p:cNvCxnSpPr>
            <a:cxnSpLocks/>
          </p:cNvCxnSpPr>
          <p:nvPr/>
        </p:nvCxnSpPr>
        <p:spPr>
          <a:xfrm>
            <a:off x="8818139" y="923960"/>
            <a:ext cx="0" cy="5699129"/>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3EA49BEF-D7CB-0320-C55B-5ED8105E9713}"/>
              </a:ext>
            </a:extLst>
          </p:cNvPr>
          <p:cNvGrpSpPr/>
          <p:nvPr/>
        </p:nvGrpSpPr>
        <p:grpSpPr>
          <a:xfrm>
            <a:off x="4386679" y="5544797"/>
            <a:ext cx="1915524" cy="951350"/>
            <a:chOff x="4386679" y="5544797"/>
            <a:chExt cx="1915524" cy="951350"/>
          </a:xfrm>
        </p:grpSpPr>
        <p:pic>
          <p:nvPicPr>
            <p:cNvPr id="9" name="Picture 8">
              <a:extLst>
                <a:ext uri="{FF2B5EF4-FFF2-40B4-BE49-F238E27FC236}">
                  <a16:creationId xmlns:a16="http://schemas.microsoft.com/office/drawing/2014/main" id="{A188F1F3-6B81-C476-9B48-DC278DEFC2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8347" y="5962747"/>
              <a:ext cx="558800" cy="533400"/>
            </a:xfrm>
            <a:prstGeom prst="rect">
              <a:avLst/>
            </a:prstGeom>
          </p:spPr>
        </p:pic>
        <p:sp>
          <p:nvSpPr>
            <p:cNvPr id="15" name="TextBox 14">
              <a:extLst>
                <a:ext uri="{FF2B5EF4-FFF2-40B4-BE49-F238E27FC236}">
                  <a16:creationId xmlns:a16="http://schemas.microsoft.com/office/drawing/2014/main" id="{6A7B9ADF-A987-5788-9255-61F63BE66EBB}"/>
                </a:ext>
              </a:extLst>
            </p:cNvPr>
            <p:cNvSpPr txBox="1"/>
            <p:nvPr/>
          </p:nvSpPr>
          <p:spPr>
            <a:xfrm>
              <a:off x="4386679" y="5544797"/>
              <a:ext cx="1915524" cy="369332"/>
            </a:xfrm>
            <a:prstGeom prst="rect">
              <a:avLst/>
            </a:prstGeom>
            <a:noFill/>
          </p:spPr>
          <p:txBody>
            <a:bodyPr wrap="none" rtlCol="0">
              <a:spAutoFit/>
            </a:bodyPr>
            <a:lstStyle/>
            <a:p>
              <a:r>
                <a:rPr lang="en-ID"/>
                <a:t>1. Tap rocket icon</a:t>
              </a:r>
            </a:p>
          </p:txBody>
        </p:sp>
      </p:grpSp>
      <p:grpSp>
        <p:nvGrpSpPr>
          <p:cNvPr id="30" name="Group 29">
            <a:extLst>
              <a:ext uri="{FF2B5EF4-FFF2-40B4-BE49-F238E27FC236}">
                <a16:creationId xmlns:a16="http://schemas.microsoft.com/office/drawing/2014/main" id="{C9BDE5F8-9BC4-B1C7-90A5-5D194877C42C}"/>
              </a:ext>
            </a:extLst>
          </p:cNvPr>
          <p:cNvGrpSpPr/>
          <p:nvPr/>
        </p:nvGrpSpPr>
        <p:grpSpPr>
          <a:xfrm>
            <a:off x="9015031" y="1094657"/>
            <a:ext cx="1794640" cy="2145093"/>
            <a:chOff x="9015031" y="1094657"/>
            <a:chExt cx="1794640" cy="2145093"/>
          </a:xfrm>
        </p:grpSpPr>
        <p:pic>
          <p:nvPicPr>
            <p:cNvPr id="8" name="Picture 7">
              <a:extLst>
                <a:ext uri="{FF2B5EF4-FFF2-40B4-BE49-F238E27FC236}">
                  <a16:creationId xmlns:a16="http://schemas.microsoft.com/office/drawing/2014/main" id="{45A48D48-A128-4B3D-CE1D-435378510E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38456" y="1695547"/>
              <a:ext cx="1571215" cy="1544203"/>
            </a:xfrm>
            <a:prstGeom prst="rect">
              <a:avLst/>
            </a:prstGeom>
          </p:spPr>
        </p:pic>
        <p:sp>
          <p:nvSpPr>
            <p:cNvPr id="18" name="TextBox 17">
              <a:extLst>
                <a:ext uri="{FF2B5EF4-FFF2-40B4-BE49-F238E27FC236}">
                  <a16:creationId xmlns:a16="http://schemas.microsoft.com/office/drawing/2014/main" id="{FDA210AD-FC7A-2C1E-5E52-3EEF0D7B26E7}"/>
                </a:ext>
              </a:extLst>
            </p:cNvPr>
            <p:cNvSpPr txBox="1"/>
            <p:nvPr/>
          </p:nvSpPr>
          <p:spPr>
            <a:xfrm>
              <a:off x="9015031" y="1094657"/>
              <a:ext cx="1470339" cy="646331"/>
            </a:xfrm>
            <a:prstGeom prst="rect">
              <a:avLst/>
            </a:prstGeom>
            <a:noFill/>
          </p:spPr>
          <p:txBody>
            <a:bodyPr wrap="none" rtlCol="0">
              <a:spAutoFit/>
            </a:bodyPr>
            <a:lstStyle/>
            <a:p>
              <a:r>
                <a:rPr lang="en-ID"/>
                <a:t>2. Tap 'Clear’</a:t>
              </a:r>
            </a:p>
            <a:p>
              <a:endParaRPr lang="en-US"/>
            </a:p>
          </p:txBody>
        </p:sp>
      </p:grpSp>
      <p:grpSp>
        <p:nvGrpSpPr>
          <p:cNvPr id="31" name="Group 30">
            <a:extLst>
              <a:ext uri="{FF2B5EF4-FFF2-40B4-BE49-F238E27FC236}">
                <a16:creationId xmlns:a16="http://schemas.microsoft.com/office/drawing/2014/main" id="{0CA60293-2D71-F5B1-01CA-5DD0852A1267}"/>
              </a:ext>
            </a:extLst>
          </p:cNvPr>
          <p:cNvGrpSpPr/>
          <p:nvPr/>
        </p:nvGrpSpPr>
        <p:grpSpPr>
          <a:xfrm>
            <a:off x="8983945" y="3429000"/>
            <a:ext cx="3370346" cy="2723400"/>
            <a:chOff x="8983945" y="3429000"/>
            <a:chExt cx="3370346" cy="2723400"/>
          </a:xfrm>
        </p:grpSpPr>
        <p:pic>
          <p:nvPicPr>
            <p:cNvPr id="13" name="Picture 12">
              <a:extLst>
                <a:ext uri="{FF2B5EF4-FFF2-40B4-BE49-F238E27FC236}">
                  <a16:creationId xmlns:a16="http://schemas.microsoft.com/office/drawing/2014/main" id="{AAAF1724-ABC8-791F-0E06-596AB6BFCD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2083" y="3944179"/>
              <a:ext cx="1984119" cy="2208221"/>
            </a:xfrm>
            <a:prstGeom prst="rect">
              <a:avLst/>
            </a:prstGeom>
          </p:spPr>
        </p:pic>
        <p:sp>
          <p:nvSpPr>
            <p:cNvPr id="19" name="TextBox 18">
              <a:extLst>
                <a:ext uri="{FF2B5EF4-FFF2-40B4-BE49-F238E27FC236}">
                  <a16:creationId xmlns:a16="http://schemas.microsoft.com/office/drawing/2014/main" id="{8E7FA07E-249C-3B6F-1352-41E75DBF7CCE}"/>
                </a:ext>
              </a:extLst>
            </p:cNvPr>
            <p:cNvSpPr txBox="1"/>
            <p:nvPr/>
          </p:nvSpPr>
          <p:spPr>
            <a:xfrm>
              <a:off x="8983945" y="3429000"/>
              <a:ext cx="3370346" cy="646331"/>
            </a:xfrm>
            <a:prstGeom prst="rect">
              <a:avLst/>
            </a:prstGeom>
            <a:noFill/>
          </p:spPr>
          <p:txBody>
            <a:bodyPr wrap="none" rtlCol="0">
              <a:spAutoFit/>
            </a:bodyPr>
            <a:lstStyle/>
            <a:p>
              <a:r>
                <a:rPr lang="en-ID"/>
                <a:t>3. Swipe down to reset all marks</a:t>
              </a:r>
            </a:p>
            <a:p>
              <a:endParaRPr lang="en-US"/>
            </a:p>
          </p:txBody>
        </p:sp>
      </p:grpSp>
      <p:pic>
        <p:nvPicPr>
          <p:cNvPr id="10" name="Picture 9">
            <a:extLst>
              <a:ext uri="{FF2B5EF4-FFF2-40B4-BE49-F238E27FC236}">
                <a16:creationId xmlns:a16="http://schemas.microsoft.com/office/drawing/2014/main" id="{6510791F-A718-A182-33C1-6DF41B5B82A8}"/>
              </a:ext>
            </a:extLst>
          </p:cNvPr>
          <p:cNvPicPr>
            <a:picLocks noChangeAspect="1"/>
          </p:cNvPicPr>
          <p:nvPr/>
        </p:nvPicPr>
        <p:blipFill>
          <a:blip r:embed="rId12"/>
          <a:srcRect t="33223"/>
          <a:stretch>
            <a:fillRect/>
          </a:stretch>
        </p:blipFill>
        <p:spPr>
          <a:xfrm>
            <a:off x="4602277" y="2110117"/>
            <a:ext cx="2846637" cy="2374598"/>
          </a:xfrm>
          <a:prstGeom prst="rect">
            <a:avLst/>
          </a:prstGeom>
        </p:spPr>
      </p:pic>
      <p:sp>
        <p:nvSpPr>
          <p:cNvPr id="5" name="TextBox 4">
            <a:extLst>
              <a:ext uri="{FF2B5EF4-FFF2-40B4-BE49-F238E27FC236}">
                <a16:creationId xmlns:a16="http://schemas.microsoft.com/office/drawing/2014/main" id="{48D669CF-4B99-FA85-040C-B85BF8D149F6}"/>
              </a:ext>
            </a:extLst>
          </p:cNvPr>
          <p:cNvSpPr txBox="1"/>
          <p:nvPr/>
        </p:nvSpPr>
        <p:spPr>
          <a:xfrm>
            <a:off x="237927" y="873146"/>
            <a:ext cx="3999903" cy="1477328"/>
          </a:xfrm>
          <a:prstGeom prst="rect">
            <a:avLst/>
          </a:prstGeom>
          <a:noFill/>
        </p:spPr>
        <p:txBody>
          <a:bodyPr wrap="square">
            <a:spAutoFit/>
          </a:bodyPr>
          <a:lstStyle/>
          <a:p>
            <a:r>
              <a:rPr lang="en-ID" b="1"/>
              <a:t>Note:</a:t>
            </a:r>
          </a:p>
          <a:p>
            <a:r>
              <a:rPr lang="en-ID"/>
              <a:t>For learners marked with </a:t>
            </a:r>
            <a:r>
              <a:rPr lang="en-ID" b="1"/>
              <a:t>"Unknown" </a:t>
            </a:r>
            <a:r>
              <a:rPr lang="en-ID"/>
              <a:t>as the absence reason, teachers may revisit the date and update the reason once it has been identified</a:t>
            </a:r>
            <a:endParaRPr lang="en-ID" b="1"/>
          </a:p>
        </p:txBody>
      </p:sp>
      <p:pic>
        <p:nvPicPr>
          <p:cNvPr id="11" name="Picture 10">
            <a:extLst>
              <a:ext uri="{FF2B5EF4-FFF2-40B4-BE49-F238E27FC236}">
                <a16:creationId xmlns:a16="http://schemas.microsoft.com/office/drawing/2014/main" id="{EB95AD02-854A-F2A9-CBF8-18AB2C163BF0}"/>
              </a:ext>
            </a:extLst>
          </p:cNvPr>
          <p:cNvPicPr>
            <a:picLocks noChangeAspect="1"/>
          </p:cNvPicPr>
          <p:nvPr/>
        </p:nvPicPr>
        <p:blipFill>
          <a:blip r:embed="rId13"/>
          <a:stretch>
            <a:fillRect/>
          </a:stretch>
        </p:blipFill>
        <p:spPr>
          <a:xfrm>
            <a:off x="363344" y="2389824"/>
            <a:ext cx="2490490" cy="2242988"/>
          </a:xfrm>
          <a:prstGeom prst="rect">
            <a:avLst/>
          </a:prstGeom>
        </p:spPr>
      </p:pic>
      <p:pic>
        <p:nvPicPr>
          <p:cNvPr id="21" name="Picture 20">
            <a:extLst>
              <a:ext uri="{FF2B5EF4-FFF2-40B4-BE49-F238E27FC236}">
                <a16:creationId xmlns:a16="http://schemas.microsoft.com/office/drawing/2014/main" id="{ED7E1EBD-8CA7-4DAF-02B4-CCDA881D49A8}"/>
              </a:ext>
            </a:extLst>
          </p:cNvPr>
          <p:cNvPicPr>
            <a:picLocks noChangeAspect="1"/>
          </p:cNvPicPr>
          <p:nvPr/>
        </p:nvPicPr>
        <p:blipFill>
          <a:blip r:embed="rId14"/>
          <a:stretch>
            <a:fillRect/>
          </a:stretch>
        </p:blipFill>
        <p:spPr>
          <a:xfrm>
            <a:off x="363344" y="5156157"/>
            <a:ext cx="2490478" cy="1515943"/>
          </a:xfrm>
          <a:prstGeom prst="rect">
            <a:avLst/>
          </a:prstGeom>
        </p:spPr>
      </p:pic>
      <p:cxnSp>
        <p:nvCxnSpPr>
          <p:cNvPr id="28" name="Straight Arrow Connector 27">
            <a:extLst>
              <a:ext uri="{FF2B5EF4-FFF2-40B4-BE49-F238E27FC236}">
                <a16:creationId xmlns:a16="http://schemas.microsoft.com/office/drawing/2014/main" id="{1A94205A-4667-AD77-B2FB-C6EECCC326D5}"/>
              </a:ext>
            </a:extLst>
          </p:cNvPr>
          <p:cNvCxnSpPr>
            <a:stCxn id="11" idx="2"/>
            <a:endCxn id="21" idx="0"/>
          </p:cNvCxnSpPr>
          <p:nvPr/>
        </p:nvCxnSpPr>
        <p:spPr>
          <a:xfrm flipH="1">
            <a:off x="1608583" y="4632812"/>
            <a:ext cx="6" cy="523345"/>
          </a:xfrm>
          <a:prstGeom prst="straightConnector1">
            <a:avLst/>
          </a:prstGeom>
          <a:ln w="76200">
            <a:solidFill>
              <a:srgbClr val="F26C3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42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3" grpId="0" build="allAtOnce"/>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CDBBF5-F135-C4FB-6168-B80D1EAD7C05}"/>
              </a:ext>
            </a:extLst>
          </p:cNvPr>
          <p:cNvSpPr/>
          <p:nvPr/>
        </p:nvSpPr>
        <p:spPr>
          <a:xfrm>
            <a:off x="322262" y="239103"/>
            <a:ext cx="3496703" cy="515938"/>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EFEBE6"/>
                </a:solidFill>
                <a:latin typeface="Lato" panose="020F0502020204030203" pitchFamily="34" charset="77"/>
              </a:rPr>
              <a:t>Historical Attendance</a:t>
            </a:r>
          </a:p>
        </p:txBody>
      </p:sp>
      <p:sp>
        <p:nvSpPr>
          <p:cNvPr id="10" name="Content Placeholder 2">
            <a:extLst>
              <a:ext uri="{FF2B5EF4-FFF2-40B4-BE49-F238E27FC236}">
                <a16:creationId xmlns:a16="http://schemas.microsoft.com/office/drawing/2014/main" id="{7AE0B389-5B6F-8502-536C-EEC739996629}"/>
              </a:ext>
            </a:extLst>
          </p:cNvPr>
          <p:cNvSpPr txBox="1">
            <a:spLocks/>
          </p:cNvSpPr>
          <p:nvPr/>
        </p:nvSpPr>
        <p:spPr>
          <a:xfrm>
            <a:off x="322261" y="1060790"/>
            <a:ext cx="8373504"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1. Tap the calendar icon to view dates</a:t>
            </a:r>
            <a:endParaRPr lang="en-US" sz="1800" b="1">
              <a:latin typeface="Lato" panose="020F0502020204030203" pitchFamily="34" charset="77"/>
            </a:endParaRPr>
          </a:p>
        </p:txBody>
      </p:sp>
      <p:grpSp>
        <p:nvGrpSpPr>
          <p:cNvPr id="2" name="Group 1">
            <a:extLst>
              <a:ext uri="{FF2B5EF4-FFF2-40B4-BE49-F238E27FC236}">
                <a16:creationId xmlns:a16="http://schemas.microsoft.com/office/drawing/2014/main" id="{88F1689F-C46A-30C6-C166-CC776D2EFED3}"/>
              </a:ext>
            </a:extLst>
          </p:cNvPr>
          <p:cNvGrpSpPr/>
          <p:nvPr/>
        </p:nvGrpSpPr>
        <p:grpSpPr>
          <a:xfrm>
            <a:off x="1" y="6352772"/>
            <a:ext cx="12192000" cy="505228"/>
            <a:chOff x="-2064704" y="6249225"/>
            <a:chExt cx="14256705" cy="590788"/>
          </a:xfrm>
        </p:grpSpPr>
        <p:sp>
          <p:nvSpPr>
            <p:cNvPr id="3" name="Rectangle 2">
              <a:extLst>
                <a:ext uri="{FF2B5EF4-FFF2-40B4-BE49-F238E27FC236}">
                  <a16:creationId xmlns:a16="http://schemas.microsoft.com/office/drawing/2014/main" id="{986B33C0-3530-3929-9B5E-F934AD83626F}"/>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5EF6EF3-9FDB-A2BC-4C11-D39CBD3AAFA4}"/>
                </a:ext>
              </a:extLst>
            </p:cNvPr>
            <p:cNvGrpSpPr/>
            <p:nvPr/>
          </p:nvGrpSpPr>
          <p:grpSpPr>
            <a:xfrm>
              <a:off x="7603846" y="6341104"/>
              <a:ext cx="4400158" cy="474655"/>
              <a:chOff x="7791840" y="6380271"/>
              <a:chExt cx="4400158" cy="474655"/>
            </a:xfrm>
          </p:grpSpPr>
          <p:grpSp>
            <p:nvGrpSpPr>
              <p:cNvPr id="5" name="Group 4">
                <a:extLst>
                  <a:ext uri="{FF2B5EF4-FFF2-40B4-BE49-F238E27FC236}">
                    <a16:creationId xmlns:a16="http://schemas.microsoft.com/office/drawing/2014/main" id="{A80F311C-156E-FD48-5128-BB128C8D42EA}"/>
                  </a:ext>
                </a:extLst>
              </p:cNvPr>
              <p:cNvGrpSpPr/>
              <p:nvPr/>
            </p:nvGrpSpPr>
            <p:grpSpPr>
              <a:xfrm>
                <a:off x="7791840" y="6401688"/>
                <a:ext cx="3682668" cy="453238"/>
                <a:chOff x="-2229124" y="5876744"/>
                <a:chExt cx="8606221" cy="1059195"/>
              </a:xfrm>
            </p:grpSpPr>
            <p:pic>
              <p:nvPicPr>
                <p:cNvPr id="13" name="Picture 12">
                  <a:extLst>
                    <a:ext uri="{FF2B5EF4-FFF2-40B4-BE49-F238E27FC236}">
                      <a16:creationId xmlns:a16="http://schemas.microsoft.com/office/drawing/2014/main" id="{1461B9B2-1D71-7F60-754A-C7F1AB877B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4" name="Picture 13">
                  <a:extLst>
                    <a:ext uri="{FF2B5EF4-FFF2-40B4-BE49-F238E27FC236}">
                      <a16:creationId xmlns:a16="http://schemas.microsoft.com/office/drawing/2014/main" id="{7DF2BA5D-CD2B-B6A6-01B0-BE8DD6BB6F2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5" name="Picture 14">
                  <a:extLst>
                    <a:ext uri="{FF2B5EF4-FFF2-40B4-BE49-F238E27FC236}">
                      <a16:creationId xmlns:a16="http://schemas.microsoft.com/office/drawing/2014/main" id="{57FD7501-2CA2-234A-2F16-6F5C109410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6" name="Picture 15">
                  <a:extLst>
                    <a:ext uri="{FF2B5EF4-FFF2-40B4-BE49-F238E27FC236}">
                      <a16:creationId xmlns:a16="http://schemas.microsoft.com/office/drawing/2014/main" id="{99601474-D91E-FE00-60B1-38B8FA2DEA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7" name="Picture 16">
                  <a:extLst>
                    <a:ext uri="{FF2B5EF4-FFF2-40B4-BE49-F238E27FC236}">
                      <a16:creationId xmlns:a16="http://schemas.microsoft.com/office/drawing/2014/main" id="{A1FBDC55-0E3D-1008-F098-AAA6AE6D630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18" name="Picture 17">
                  <a:extLst>
                    <a:ext uri="{FF2B5EF4-FFF2-40B4-BE49-F238E27FC236}">
                      <a16:creationId xmlns:a16="http://schemas.microsoft.com/office/drawing/2014/main" id="{5B1FC0C0-F938-B10E-CAAD-D7CDDA1CF42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2" name="Picture 11" descr="A logo with a heart in center&#10;&#10;Description automatically generated">
                <a:extLst>
                  <a:ext uri="{FF2B5EF4-FFF2-40B4-BE49-F238E27FC236}">
                    <a16:creationId xmlns:a16="http://schemas.microsoft.com/office/drawing/2014/main" id="{04B10891-EF67-6CBE-AB58-0B3E1CA5A8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
        <p:nvSpPr>
          <p:cNvPr id="19" name="TextBox 18">
            <a:extLst>
              <a:ext uri="{FF2B5EF4-FFF2-40B4-BE49-F238E27FC236}">
                <a16:creationId xmlns:a16="http://schemas.microsoft.com/office/drawing/2014/main" id="{A9A43095-395D-6B2A-3378-72A09783E9A9}"/>
              </a:ext>
            </a:extLst>
          </p:cNvPr>
          <p:cNvSpPr txBox="1"/>
          <p:nvPr/>
        </p:nvSpPr>
        <p:spPr>
          <a:xfrm>
            <a:off x="6185844" y="928048"/>
            <a:ext cx="4681840" cy="1714380"/>
          </a:xfrm>
          <a:prstGeom prst="rect">
            <a:avLst/>
          </a:prstGeom>
          <a:noFill/>
        </p:spPr>
        <p:txBody>
          <a:bodyPr wrap="square" rtlCol="0">
            <a:spAutoFit/>
          </a:bodyPr>
          <a:lstStyle/>
          <a:p>
            <a:pPr>
              <a:lnSpc>
                <a:spcPct val="150000"/>
              </a:lnSpc>
            </a:pPr>
            <a:r>
              <a:rPr lang="en-ID"/>
              <a:t>3. Record attendance for that date (including absence reasons if needed) and save it.</a:t>
            </a:r>
          </a:p>
          <a:p>
            <a:pPr>
              <a:lnSpc>
                <a:spcPct val="150000"/>
              </a:lnSpc>
            </a:pPr>
            <a:r>
              <a:rPr lang="en-ID"/>
              <a:t>4. Once finished, </a:t>
            </a:r>
            <a:r>
              <a:rPr lang="en-ID" b="1"/>
              <a:t>go back to the attendance screen</a:t>
            </a:r>
            <a:r>
              <a:rPr lang="en-ID"/>
              <a:t> before selecting another date.</a:t>
            </a:r>
          </a:p>
        </p:txBody>
      </p:sp>
      <p:pic>
        <p:nvPicPr>
          <p:cNvPr id="20" name="Picture 19">
            <a:extLst>
              <a:ext uri="{FF2B5EF4-FFF2-40B4-BE49-F238E27FC236}">
                <a16:creationId xmlns:a16="http://schemas.microsoft.com/office/drawing/2014/main" id="{B9C5A053-5EC0-2C80-68B5-C5C0CECF6DBB}"/>
              </a:ext>
            </a:extLst>
          </p:cNvPr>
          <p:cNvPicPr>
            <a:picLocks noChangeAspect="1"/>
          </p:cNvPicPr>
          <p:nvPr/>
        </p:nvPicPr>
        <p:blipFill>
          <a:blip r:embed="rId9"/>
          <a:stretch>
            <a:fillRect/>
          </a:stretch>
        </p:blipFill>
        <p:spPr>
          <a:xfrm>
            <a:off x="645638" y="1448513"/>
            <a:ext cx="2561586" cy="1992345"/>
          </a:xfrm>
          <a:prstGeom prst="rect">
            <a:avLst/>
          </a:prstGeom>
        </p:spPr>
      </p:pic>
      <p:pic>
        <p:nvPicPr>
          <p:cNvPr id="21" name="Picture 20">
            <a:extLst>
              <a:ext uri="{FF2B5EF4-FFF2-40B4-BE49-F238E27FC236}">
                <a16:creationId xmlns:a16="http://schemas.microsoft.com/office/drawing/2014/main" id="{8BF2C47B-8410-64AA-47CC-7CE927CB2FBA}"/>
              </a:ext>
            </a:extLst>
          </p:cNvPr>
          <p:cNvPicPr>
            <a:picLocks noChangeAspect="1"/>
          </p:cNvPicPr>
          <p:nvPr/>
        </p:nvPicPr>
        <p:blipFill>
          <a:blip r:embed="rId10"/>
          <a:stretch>
            <a:fillRect/>
          </a:stretch>
        </p:blipFill>
        <p:spPr>
          <a:xfrm>
            <a:off x="645638" y="4019649"/>
            <a:ext cx="1386514" cy="2131766"/>
          </a:xfrm>
          <a:prstGeom prst="rect">
            <a:avLst/>
          </a:prstGeom>
        </p:spPr>
      </p:pic>
      <p:sp>
        <p:nvSpPr>
          <p:cNvPr id="22" name="Content Placeholder 2">
            <a:extLst>
              <a:ext uri="{FF2B5EF4-FFF2-40B4-BE49-F238E27FC236}">
                <a16:creationId xmlns:a16="http://schemas.microsoft.com/office/drawing/2014/main" id="{E9EC7730-6C0D-A826-CE61-953BDBD0574A}"/>
              </a:ext>
            </a:extLst>
          </p:cNvPr>
          <p:cNvSpPr txBox="1">
            <a:spLocks/>
          </p:cNvSpPr>
          <p:nvPr/>
        </p:nvSpPr>
        <p:spPr>
          <a:xfrm>
            <a:off x="278830" y="3642215"/>
            <a:ext cx="4975558"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panose="020F0502020204030203" pitchFamily="34" charset="77"/>
              </a:rPr>
              <a:t>2. Select the date you want to review or update</a:t>
            </a:r>
            <a:endParaRPr lang="en-US" sz="1800" b="1">
              <a:latin typeface="Lato" panose="020F0502020204030203" pitchFamily="34" charset="77"/>
            </a:endParaRPr>
          </a:p>
        </p:txBody>
      </p:sp>
      <p:cxnSp>
        <p:nvCxnSpPr>
          <p:cNvPr id="23" name="Straight Connector 22">
            <a:extLst>
              <a:ext uri="{FF2B5EF4-FFF2-40B4-BE49-F238E27FC236}">
                <a16:creationId xmlns:a16="http://schemas.microsoft.com/office/drawing/2014/main" id="{6049378A-B27D-0D96-47C5-8EBC76E9DC27}"/>
              </a:ext>
            </a:extLst>
          </p:cNvPr>
          <p:cNvCxnSpPr>
            <a:cxnSpLocks/>
          </p:cNvCxnSpPr>
          <p:nvPr/>
        </p:nvCxnSpPr>
        <p:spPr>
          <a:xfrm>
            <a:off x="5833360" y="928048"/>
            <a:ext cx="0" cy="5223367"/>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6E8DF44-B7DE-3C37-D371-E1017D1ED4B2}"/>
              </a:ext>
            </a:extLst>
          </p:cNvPr>
          <p:cNvSpPr txBox="1"/>
          <p:nvPr/>
        </p:nvSpPr>
        <p:spPr>
          <a:xfrm>
            <a:off x="6609744" y="3105834"/>
            <a:ext cx="4217157" cy="646331"/>
          </a:xfrm>
          <a:prstGeom prst="rect">
            <a:avLst/>
          </a:prstGeom>
          <a:solidFill>
            <a:srgbClr val="F26C3A"/>
          </a:solidFill>
        </p:spPr>
        <p:txBody>
          <a:bodyPr wrap="square" rtlCol="0">
            <a:spAutoFit/>
          </a:bodyPr>
          <a:lstStyle/>
          <a:p>
            <a:r>
              <a:rPr lang="en-ID">
                <a:solidFill>
                  <a:schemeClr val="bg1"/>
                </a:solidFill>
              </a:rPr>
              <a:t>💡 </a:t>
            </a:r>
            <a:r>
              <a:rPr lang="en-ID" b="1">
                <a:solidFill>
                  <a:schemeClr val="bg1"/>
                </a:solidFill>
              </a:rPr>
              <a:t>Tip: </a:t>
            </a:r>
            <a:r>
              <a:rPr lang="en-ID">
                <a:solidFill>
                  <a:schemeClr val="bg1"/>
                </a:solidFill>
              </a:rPr>
              <a:t>Always return to the Attendance screen before moving to a different date.</a:t>
            </a:r>
          </a:p>
        </p:txBody>
      </p:sp>
    </p:spTree>
    <p:extLst>
      <p:ext uri="{BB962C8B-B14F-4D97-AF65-F5344CB8AC3E}">
        <p14:creationId xmlns:p14="http://schemas.microsoft.com/office/powerpoint/2010/main" val="1877819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build="p"/>
      <p:bldP spid="22"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9CD77-BD46-70C0-E2BD-AB0A583A9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2F43F-CAFB-723C-B6B7-34C119D2D4E9}"/>
              </a:ext>
            </a:extLst>
          </p:cNvPr>
          <p:cNvSpPr>
            <a:spLocks noGrp="1"/>
          </p:cNvSpPr>
          <p:nvPr>
            <p:ph type="title"/>
          </p:nvPr>
        </p:nvSpPr>
        <p:spPr>
          <a:xfrm>
            <a:off x="623137" y="1028306"/>
            <a:ext cx="5382756" cy="449263"/>
          </a:xfrm>
          <a:solidFill>
            <a:schemeClr val="accent2"/>
          </a:solidFill>
        </p:spPr>
        <p:txBody>
          <a:bodyPr>
            <a:normAutofit/>
          </a:bodyPr>
          <a:lstStyle/>
          <a:p>
            <a:pPr algn="ctr"/>
            <a:r>
              <a:rPr lang="en-US" sz="2400" b="1">
                <a:solidFill>
                  <a:srgbClr val="FFFAFA"/>
                </a:solidFill>
                <a:latin typeface="Lato"/>
              </a:rPr>
              <a:t>Sync Data </a:t>
            </a:r>
            <a:endParaRPr lang="en-US" sz="2400" b="1">
              <a:solidFill>
                <a:srgbClr val="FFFAFA"/>
              </a:solidFill>
              <a:latin typeface="Lato"/>
              <a:ea typeface="Lato"/>
              <a:cs typeface="Lato"/>
            </a:endParaRPr>
          </a:p>
        </p:txBody>
      </p:sp>
      <p:sp>
        <p:nvSpPr>
          <p:cNvPr id="6" name="Content Placeholder 2">
            <a:extLst>
              <a:ext uri="{FF2B5EF4-FFF2-40B4-BE49-F238E27FC236}">
                <a16:creationId xmlns:a16="http://schemas.microsoft.com/office/drawing/2014/main" id="{94C77F4A-BB24-72CE-ECC7-0EC475736136}"/>
              </a:ext>
            </a:extLst>
          </p:cNvPr>
          <p:cNvSpPr txBox="1">
            <a:spLocks/>
          </p:cNvSpPr>
          <p:nvPr/>
        </p:nvSpPr>
        <p:spPr>
          <a:xfrm>
            <a:off x="623137" y="1933373"/>
            <a:ext cx="4785791" cy="2844286"/>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sz="2000" b="1">
                <a:solidFill>
                  <a:srgbClr val="F26C3A"/>
                </a:solidFill>
                <a:latin typeface="Aptos"/>
              </a:rPr>
              <a:t>1. Sync</a:t>
            </a:r>
            <a:r>
              <a:rPr lang="en-ID" sz="2000" b="1" i="0" u="none" strike="noStrike">
                <a:solidFill>
                  <a:srgbClr val="F26C3A"/>
                </a:solidFill>
                <a:effectLst/>
                <a:latin typeface="Aptos"/>
              </a:rPr>
              <a:t> Data</a:t>
            </a:r>
            <a:endParaRPr lang="en-ID" sz="2000" b="0" i="0" u="none" strike="noStrike">
              <a:solidFill>
                <a:srgbClr val="F26C3A"/>
              </a:solidFill>
              <a:effectLst/>
              <a:latin typeface="Aptos"/>
            </a:endParaRPr>
          </a:p>
          <a:p>
            <a:pPr marL="285750" indent="-285750" algn="l">
              <a:buFont typeface="Arial" panose="020B0604020202020204" pitchFamily="34" charset="0"/>
              <a:buChar char="•"/>
            </a:pPr>
            <a:r>
              <a:rPr lang="en-ID" sz="1800" b="0" i="0" u="none" strike="noStrike">
                <a:effectLst/>
                <a:latin typeface="Aptos"/>
              </a:rPr>
              <a:t>Refreshes learners added to the system and learner records, attendance and other dynamic data</a:t>
            </a:r>
          </a:p>
          <a:p>
            <a:pPr marL="285750" indent="-285750" algn="l">
              <a:buFont typeface="Arial" panose="020B0604020202020204" pitchFamily="34" charset="0"/>
              <a:buChar char="•"/>
            </a:pPr>
            <a:r>
              <a:rPr lang="en-ID" sz="1800" b="0" i="0" u="none" strike="noStrike">
                <a:effectLst/>
                <a:latin typeface="Aptos"/>
              </a:rPr>
              <a:t>Should run regularly to ensure the latest updates are available</a:t>
            </a:r>
          </a:p>
          <a:p>
            <a:pPr marL="285750" indent="-285750" algn="l">
              <a:buFont typeface="Arial" panose="020B0604020202020204" pitchFamily="34" charset="0"/>
              <a:buChar char="•"/>
            </a:pPr>
            <a:r>
              <a:rPr lang="en-ID" sz="1800" b="0" i="0" u="none" strike="noStrike">
                <a:effectLst/>
                <a:latin typeface="Aptos"/>
              </a:rPr>
              <a:t>Useful when new learners are added, attendance is updated or bulk changes are made</a:t>
            </a:r>
          </a:p>
          <a:p>
            <a:endParaRPr lang="en-US" sz="1400">
              <a:latin typeface="Aptos" panose="020B0004020202020204" pitchFamily="34" charset="0"/>
            </a:endParaRPr>
          </a:p>
        </p:txBody>
      </p:sp>
      <p:sp>
        <p:nvSpPr>
          <p:cNvPr id="7" name="TextBox 6">
            <a:extLst>
              <a:ext uri="{FF2B5EF4-FFF2-40B4-BE49-F238E27FC236}">
                <a16:creationId xmlns:a16="http://schemas.microsoft.com/office/drawing/2014/main" id="{0CDBFFAD-85CA-AF6B-3E52-9B223DC0FEC3}"/>
              </a:ext>
            </a:extLst>
          </p:cNvPr>
          <p:cNvSpPr txBox="1"/>
          <p:nvPr/>
        </p:nvSpPr>
        <p:spPr>
          <a:xfrm>
            <a:off x="623137" y="5353110"/>
            <a:ext cx="5153975" cy="923330"/>
          </a:xfrm>
          <a:prstGeom prst="rect">
            <a:avLst/>
          </a:prstGeom>
          <a:solidFill>
            <a:schemeClr val="accent2"/>
          </a:solidFill>
        </p:spPr>
        <p:txBody>
          <a:bodyPr wrap="none" lIns="91440" tIns="45720" rIns="91440" bIns="45720" rtlCol="0" anchor="t">
            <a:spAutoFit/>
          </a:bodyPr>
          <a:lstStyle/>
          <a:p>
            <a:r>
              <a:rPr lang="en-ID" b="0" u="none" strike="noStrike">
                <a:solidFill>
                  <a:srgbClr val="FFFAFA"/>
                </a:solidFill>
                <a:effectLst/>
                <a:latin typeface="Lato"/>
              </a:rPr>
              <a:t>Note:</a:t>
            </a:r>
          </a:p>
          <a:p>
            <a:pPr marL="285750" indent="-285750">
              <a:buFont typeface="Arial" panose="020B0604020202020204" pitchFamily="34" charset="0"/>
              <a:buChar char="•"/>
            </a:pPr>
            <a:r>
              <a:rPr lang="en-ID" i="1">
                <a:solidFill>
                  <a:srgbClr val="FFFAFA"/>
                </a:solidFill>
                <a:latin typeface="Lato"/>
                <a:ea typeface="Lato"/>
                <a:cs typeface="Lato"/>
              </a:rPr>
              <a:t>Sync data process</a:t>
            </a:r>
            <a:r>
              <a:rPr lang="en-ID" b="0" i="1" u="none" strike="noStrike">
                <a:solidFill>
                  <a:srgbClr val="FFFAFA"/>
                </a:solidFill>
                <a:effectLst/>
                <a:latin typeface="Lato"/>
                <a:ea typeface="Lato"/>
                <a:cs typeface="Lato"/>
              </a:rPr>
              <a:t> require internet connectivity</a:t>
            </a:r>
          </a:p>
          <a:p>
            <a:pPr marL="285750" indent="-285750">
              <a:buFont typeface="Arial" panose="020B0604020202020204" pitchFamily="34" charset="0"/>
              <a:buChar char="•"/>
            </a:pPr>
            <a:r>
              <a:rPr lang="en-ID" b="0" i="1" u="none" strike="noStrike">
                <a:solidFill>
                  <a:srgbClr val="FFFAFA"/>
                </a:solidFill>
                <a:effectLst/>
                <a:latin typeface="Lato"/>
              </a:rPr>
              <a:t>When in doubt, sync to ensure up to date data!</a:t>
            </a:r>
            <a:endParaRPr lang="en-US">
              <a:solidFill>
                <a:srgbClr val="FFFAFA"/>
              </a:solidFill>
              <a:latin typeface="Lato"/>
            </a:endParaRPr>
          </a:p>
        </p:txBody>
      </p:sp>
      <p:pic>
        <p:nvPicPr>
          <p:cNvPr id="8" name="Picture 7" descr="A black and white text&#10;&#10;Description automatically generated">
            <a:extLst>
              <a:ext uri="{FF2B5EF4-FFF2-40B4-BE49-F238E27FC236}">
                <a16:creationId xmlns:a16="http://schemas.microsoft.com/office/drawing/2014/main" id="{3A1DABEC-90D7-F341-CC32-DCF6F6241F28}"/>
              </a:ext>
            </a:extLst>
          </p:cNvPr>
          <p:cNvPicPr>
            <a:picLocks noChangeAspect="1"/>
          </p:cNvPicPr>
          <p:nvPr/>
        </p:nvPicPr>
        <p:blipFill>
          <a:blip r:embed="rId3"/>
          <a:stretch>
            <a:fillRect/>
          </a:stretch>
        </p:blipFill>
        <p:spPr>
          <a:xfrm>
            <a:off x="10383863" y="6290060"/>
            <a:ext cx="1518747" cy="306818"/>
          </a:xfrm>
          <a:prstGeom prst="rect">
            <a:avLst/>
          </a:prstGeom>
        </p:spPr>
      </p:pic>
      <p:pic>
        <p:nvPicPr>
          <p:cNvPr id="3" name="Picture 2">
            <a:extLst>
              <a:ext uri="{FF2B5EF4-FFF2-40B4-BE49-F238E27FC236}">
                <a16:creationId xmlns:a16="http://schemas.microsoft.com/office/drawing/2014/main" id="{D456DAFF-595F-8955-6124-E8E354C97361}"/>
              </a:ext>
            </a:extLst>
          </p:cNvPr>
          <p:cNvPicPr>
            <a:picLocks noChangeAspect="1"/>
          </p:cNvPicPr>
          <p:nvPr/>
        </p:nvPicPr>
        <p:blipFill>
          <a:blip r:embed="rId4"/>
          <a:stretch>
            <a:fillRect/>
          </a:stretch>
        </p:blipFill>
        <p:spPr>
          <a:xfrm>
            <a:off x="6568246" y="2006857"/>
            <a:ext cx="1921387" cy="3996485"/>
          </a:xfrm>
          <a:prstGeom prst="rect">
            <a:avLst/>
          </a:prstGeom>
        </p:spPr>
      </p:pic>
      <p:pic>
        <p:nvPicPr>
          <p:cNvPr id="4" name="Picture 3">
            <a:extLst>
              <a:ext uri="{FF2B5EF4-FFF2-40B4-BE49-F238E27FC236}">
                <a16:creationId xmlns:a16="http://schemas.microsoft.com/office/drawing/2014/main" id="{B349E0FA-201C-A12B-8D0D-1A16239C9867}"/>
              </a:ext>
            </a:extLst>
          </p:cNvPr>
          <p:cNvPicPr>
            <a:picLocks noChangeAspect="1"/>
          </p:cNvPicPr>
          <p:nvPr/>
        </p:nvPicPr>
        <p:blipFill>
          <a:blip r:embed="rId5"/>
          <a:stretch>
            <a:fillRect/>
          </a:stretch>
        </p:blipFill>
        <p:spPr>
          <a:xfrm>
            <a:off x="8908803" y="2229601"/>
            <a:ext cx="2927379" cy="1125915"/>
          </a:xfrm>
          <a:prstGeom prst="rect">
            <a:avLst/>
          </a:prstGeom>
        </p:spPr>
      </p:pic>
      <p:pic>
        <p:nvPicPr>
          <p:cNvPr id="5" name="Picture 4">
            <a:extLst>
              <a:ext uri="{FF2B5EF4-FFF2-40B4-BE49-F238E27FC236}">
                <a16:creationId xmlns:a16="http://schemas.microsoft.com/office/drawing/2014/main" id="{A1663C42-63BA-E696-D71C-6C44E56111F2}"/>
              </a:ext>
            </a:extLst>
          </p:cNvPr>
          <p:cNvPicPr>
            <a:picLocks noChangeAspect="1"/>
          </p:cNvPicPr>
          <p:nvPr/>
        </p:nvPicPr>
        <p:blipFill>
          <a:blip r:embed="rId6"/>
          <a:stretch>
            <a:fillRect/>
          </a:stretch>
        </p:blipFill>
        <p:spPr>
          <a:xfrm>
            <a:off x="8908803" y="3725228"/>
            <a:ext cx="3002442" cy="1125915"/>
          </a:xfrm>
          <a:prstGeom prst="rect">
            <a:avLst/>
          </a:prstGeom>
        </p:spPr>
      </p:pic>
      <p:pic>
        <p:nvPicPr>
          <p:cNvPr id="10" name="Picture 9">
            <a:extLst>
              <a:ext uri="{FF2B5EF4-FFF2-40B4-BE49-F238E27FC236}">
                <a16:creationId xmlns:a16="http://schemas.microsoft.com/office/drawing/2014/main" id="{7678466F-CE7F-3518-C373-29919A89F345}"/>
              </a:ext>
            </a:extLst>
          </p:cNvPr>
          <p:cNvPicPr>
            <a:picLocks noChangeAspect="1"/>
          </p:cNvPicPr>
          <p:nvPr/>
        </p:nvPicPr>
        <p:blipFill>
          <a:blip r:embed="rId7"/>
          <a:stretch>
            <a:fillRect/>
          </a:stretch>
        </p:blipFill>
        <p:spPr>
          <a:xfrm>
            <a:off x="6186109" y="1028306"/>
            <a:ext cx="489197" cy="449263"/>
          </a:xfrm>
          <a:prstGeom prst="rect">
            <a:avLst/>
          </a:prstGeom>
        </p:spPr>
      </p:pic>
    </p:spTree>
    <p:extLst>
      <p:ext uri="{BB962C8B-B14F-4D97-AF65-F5344CB8AC3E}">
        <p14:creationId xmlns:p14="http://schemas.microsoft.com/office/powerpoint/2010/main" val="16430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3ABF9-E323-F81E-D659-F791A598A1A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AAEA7D4-1E27-9100-FF74-8378822406DC}"/>
              </a:ext>
            </a:extLst>
          </p:cNvPr>
          <p:cNvSpPr txBox="1">
            <a:spLocks/>
          </p:cNvSpPr>
          <p:nvPr/>
        </p:nvSpPr>
        <p:spPr>
          <a:xfrm>
            <a:off x="739551" y="1068602"/>
            <a:ext cx="6222101" cy="5498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ID" sz="1800" b="1" dirty="0">
                <a:solidFill>
                  <a:schemeClr val="accent3">
                    <a:lumMod val="75000"/>
                  </a:schemeClr>
                </a:solidFill>
              </a:rPr>
              <a:t>How to verify (each test run):</a:t>
            </a:r>
            <a:endParaRPr lang="en-ID" sz="1800" dirty="0">
              <a:solidFill>
                <a:schemeClr val="accent3">
                  <a:lumMod val="75000"/>
                </a:schemeClr>
              </a:solidFill>
            </a:endParaRPr>
          </a:p>
          <a:p>
            <a:pPr lvl="1">
              <a:lnSpc>
                <a:spcPct val="160000"/>
              </a:lnSpc>
              <a:buAutoNum type="arabicPeriod"/>
            </a:pPr>
            <a:r>
              <a:rPr lang="en-ID" sz="1800" dirty="0"/>
              <a:t>Note the </a:t>
            </a:r>
            <a:r>
              <a:rPr lang="en-ID" sz="1800" b="1" dirty="0"/>
              <a:t>Last Sync Data</a:t>
            </a:r>
            <a:r>
              <a:rPr lang="en-ID" sz="1800" dirty="0"/>
              <a:t> time in </a:t>
            </a:r>
            <a:r>
              <a:rPr lang="en-ID" sz="1800" b="1" dirty="0"/>
              <a:t>Settings</a:t>
            </a:r>
            <a:r>
              <a:rPr lang="en-ID" sz="1800" dirty="0"/>
              <a:t> (e.g. 10:44)</a:t>
            </a:r>
          </a:p>
          <a:p>
            <a:pPr lvl="1">
              <a:lnSpc>
                <a:spcPct val="160000"/>
              </a:lnSpc>
              <a:buAutoNum type="arabicPeriod"/>
            </a:pPr>
            <a:r>
              <a:rPr lang="en-ID" sz="1800" dirty="0"/>
              <a:t>Wait for Next </a:t>
            </a:r>
            <a:r>
              <a:rPr lang="en-ID" sz="1800" b="1" dirty="0"/>
              <a:t>Sync in one hour </a:t>
            </a:r>
            <a:r>
              <a:rPr lang="en-ID" sz="1800" dirty="0"/>
              <a:t>(e.g. 11:44 for 1 hour)</a:t>
            </a:r>
          </a:p>
          <a:p>
            <a:pPr marL="457200" lvl="1" indent="0">
              <a:lnSpc>
                <a:spcPct val="160000"/>
              </a:lnSpc>
              <a:buNone/>
            </a:pPr>
            <a:endParaRPr lang="en-ID" sz="1600" dirty="0"/>
          </a:p>
        </p:txBody>
      </p:sp>
      <p:cxnSp>
        <p:nvCxnSpPr>
          <p:cNvPr id="11" name="Straight Connector 10">
            <a:extLst>
              <a:ext uri="{FF2B5EF4-FFF2-40B4-BE49-F238E27FC236}">
                <a16:creationId xmlns:a16="http://schemas.microsoft.com/office/drawing/2014/main" id="{969E899C-E6AE-561E-30BC-E25C0EA19A70}"/>
              </a:ext>
            </a:extLst>
          </p:cNvPr>
          <p:cNvCxnSpPr>
            <a:cxnSpLocks/>
          </p:cNvCxnSpPr>
          <p:nvPr/>
        </p:nvCxnSpPr>
        <p:spPr>
          <a:xfrm>
            <a:off x="233767" y="6507237"/>
            <a:ext cx="7233670"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4" name="Picture 13" descr="A logo of a graduation cap&#10;&#10;Description automatically generated">
            <a:extLst>
              <a:ext uri="{FF2B5EF4-FFF2-40B4-BE49-F238E27FC236}">
                <a16:creationId xmlns:a16="http://schemas.microsoft.com/office/drawing/2014/main" id="{BC56EC10-6F59-79A9-90B6-6D160D1425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1469" y1="26761" x2="49650" y2="28873"/>
                        <a14:foregroundMark x1="25175" y1="43662" x2="18881" y2="51408"/>
                        <a14:foregroundMark x1="43357" y1="57746" x2="45455" y2="57042"/>
                        <a14:backgroundMark x1="42657" y1="63380" x2="49650" y2="66197"/>
                        <a14:backgroundMark x1="41958" y1="53521" x2="44755" y2="52113"/>
                        <a14:backgroundMark x1="50350" y1="48592" x2="53147" y2="50704"/>
                        <a14:backgroundMark x1="60140" y1="54225" x2="62238" y2="55634"/>
                      </a14:backgroundRemoval>
                    </a14:imgEffect>
                  </a14:imgLayer>
                </a14:imgProps>
              </a:ext>
            </a:extLst>
          </a:blip>
          <a:stretch>
            <a:fillRect/>
          </a:stretch>
        </p:blipFill>
        <p:spPr>
          <a:xfrm>
            <a:off x="10232873" y="184221"/>
            <a:ext cx="801920" cy="801920"/>
          </a:xfrm>
          <a:prstGeom prst="rect">
            <a:avLst/>
          </a:prstGeom>
        </p:spPr>
      </p:pic>
      <p:sp>
        <p:nvSpPr>
          <p:cNvPr id="7" name="TextBox 6">
            <a:extLst>
              <a:ext uri="{FF2B5EF4-FFF2-40B4-BE49-F238E27FC236}">
                <a16:creationId xmlns:a16="http://schemas.microsoft.com/office/drawing/2014/main" id="{BF6AF013-879F-09A1-59D9-5595E7EC80F9}"/>
              </a:ext>
            </a:extLst>
          </p:cNvPr>
          <p:cNvSpPr txBox="1"/>
          <p:nvPr/>
        </p:nvSpPr>
        <p:spPr>
          <a:xfrm>
            <a:off x="4942687" y="293376"/>
            <a:ext cx="3003691" cy="461665"/>
          </a:xfrm>
          <a:prstGeom prst="rect">
            <a:avLst/>
          </a:prstGeom>
          <a:solidFill>
            <a:srgbClr val="00603F"/>
          </a:solidFill>
        </p:spPr>
        <p:txBody>
          <a:bodyPr wrap="square" lIns="91440" tIns="45720" rIns="91440" bIns="45720" rtlCol="0" anchor="t">
            <a:spAutoFit/>
          </a:bodyPr>
          <a:lstStyle/>
          <a:p>
            <a:r>
              <a:rPr lang="en-ID" sz="2400" b="1">
                <a:solidFill>
                  <a:schemeClr val="bg1"/>
                </a:solidFill>
              </a:rPr>
              <a:t>Passive Sync</a:t>
            </a:r>
          </a:p>
        </p:txBody>
      </p:sp>
      <p:sp>
        <p:nvSpPr>
          <p:cNvPr id="8" name="Rectangle 7">
            <a:extLst>
              <a:ext uri="{FF2B5EF4-FFF2-40B4-BE49-F238E27FC236}">
                <a16:creationId xmlns:a16="http://schemas.microsoft.com/office/drawing/2014/main" id="{54D1D685-F1F2-D153-9017-C8ED5315BA8B}"/>
              </a:ext>
            </a:extLst>
          </p:cNvPr>
          <p:cNvSpPr/>
          <p:nvPr/>
        </p:nvSpPr>
        <p:spPr>
          <a:xfrm>
            <a:off x="322262" y="239103"/>
            <a:ext cx="4620425" cy="515938"/>
          </a:xfrm>
          <a:prstGeom prst="rect">
            <a:avLst/>
          </a:prstGeom>
          <a:solidFill>
            <a:srgbClr val="F26C3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bg1"/>
                </a:solidFill>
                <a:latin typeface="Lato"/>
                <a:ea typeface="Lato"/>
                <a:cs typeface="Lato"/>
              </a:rPr>
              <a:t>What’s different in 1.4.2 version</a:t>
            </a:r>
          </a:p>
        </p:txBody>
      </p:sp>
      <p:pic>
        <p:nvPicPr>
          <p:cNvPr id="9" name="Picture 8">
            <a:extLst>
              <a:ext uri="{FF2B5EF4-FFF2-40B4-BE49-F238E27FC236}">
                <a16:creationId xmlns:a16="http://schemas.microsoft.com/office/drawing/2014/main" id="{B0C42707-8308-772A-574E-BFE64B3B1182}"/>
              </a:ext>
            </a:extLst>
          </p:cNvPr>
          <p:cNvPicPr>
            <a:picLocks noChangeAspect="1"/>
          </p:cNvPicPr>
          <p:nvPr/>
        </p:nvPicPr>
        <p:blipFill>
          <a:blip r:embed="rId5"/>
          <a:stretch>
            <a:fillRect/>
          </a:stretch>
        </p:blipFill>
        <p:spPr>
          <a:xfrm>
            <a:off x="7628291" y="1566025"/>
            <a:ext cx="3426159" cy="1862975"/>
          </a:xfrm>
          <a:prstGeom prst="rect">
            <a:avLst/>
          </a:prstGeom>
        </p:spPr>
      </p:pic>
    </p:spTree>
    <p:extLst>
      <p:ext uri="{BB962C8B-B14F-4D97-AF65-F5344CB8AC3E}">
        <p14:creationId xmlns:p14="http://schemas.microsoft.com/office/powerpoint/2010/main" val="44244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230D1-D250-A78E-5839-921BB22B8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005CB-33B3-D010-2BFD-D7ACB1B4FD47}"/>
              </a:ext>
            </a:extLst>
          </p:cNvPr>
          <p:cNvSpPr>
            <a:spLocks noGrp="1"/>
          </p:cNvSpPr>
          <p:nvPr>
            <p:ph type="ctrTitle"/>
          </p:nvPr>
        </p:nvSpPr>
        <p:spPr>
          <a:xfrm>
            <a:off x="508000" y="4298158"/>
            <a:ext cx="5588000" cy="1990724"/>
          </a:xfrm>
        </p:spPr>
        <p:txBody>
          <a:bodyPr>
            <a:normAutofit/>
          </a:bodyPr>
          <a:lstStyle/>
          <a:p>
            <a:pPr algn="l"/>
            <a:r>
              <a:rPr lang="en-ID" sz="4000" b="1" i="0" u="none" strike="noStrike">
                <a:solidFill>
                  <a:srgbClr val="00603F"/>
                </a:solidFill>
                <a:effectLst/>
                <a:latin typeface="Lato" panose="020F0502020204030203" pitchFamily="34" charset="77"/>
              </a:rPr>
              <a:t>Bulk Absence Tracking from SEMIS Web App</a:t>
            </a:r>
            <a:endParaRPr lang="en-US" sz="4000">
              <a:solidFill>
                <a:srgbClr val="00603F"/>
              </a:solidFill>
              <a:latin typeface="Lato" panose="020F0502020204030203" pitchFamily="34" charset="77"/>
              <a:cs typeface="Latha" panose="020B0604020202020204" pitchFamily="34" charset="0"/>
            </a:endParaRPr>
          </a:p>
        </p:txBody>
      </p:sp>
      <p:cxnSp>
        <p:nvCxnSpPr>
          <p:cNvPr id="8" name="Straight Connector 7">
            <a:extLst>
              <a:ext uri="{FF2B5EF4-FFF2-40B4-BE49-F238E27FC236}">
                <a16:creationId xmlns:a16="http://schemas.microsoft.com/office/drawing/2014/main" id="{591C2025-C511-FACA-7B0E-43DDAABD92AB}"/>
              </a:ext>
            </a:extLst>
          </p:cNvPr>
          <p:cNvCxnSpPr>
            <a:cxnSpLocks/>
          </p:cNvCxnSpPr>
          <p:nvPr/>
        </p:nvCxnSpPr>
        <p:spPr>
          <a:xfrm>
            <a:off x="685800" y="600869"/>
            <a:ext cx="10731848" cy="0"/>
          </a:xfrm>
          <a:prstGeom prst="line">
            <a:avLst/>
          </a:prstGeom>
          <a:ln w="57150">
            <a:solidFill>
              <a:srgbClr val="F26C3A"/>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5B4FFB-3A26-12C2-F369-152C33C1AC3D}"/>
              </a:ext>
            </a:extLst>
          </p:cNvPr>
          <p:cNvCxnSpPr>
            <a:cxnSpLocks/>
          </p:cNvCxnSpPr>
          <p:nvPr/>
        </p:nvCxnSpPr>
        <p:spPr>
          <a:xfrm>
            <a:off x="5837129" y="5972307"/>
            <a:ext cx="5760704" cy="0"/>
          </a:xfrm>
          <a:prstGeom prst="line">
            <a:avLst/>
          </a:prstGeom>
          <a:ln w="57150">
            <a:solidFill>
              <a:srgbClr val="F26C3A"/>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E84C629F-D1D0-0783-6627-47F431C721D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1469" y1="26761" x2="49650" y2="28873"/>
                        <a14:foregroundMark x1="25175" y1="43662" x2="18881" y2="51408"/>
                        <a14:foregroundMark x1="43357" y1="57746" x2="45455" y2="57042"/>
                        <a14:backgroundMark x1="42657" y1="63380" x2="49650" y2="66197"/>
                        <a14:backgroundMark x1="41958" y1="53521" x2="44755" y2="52113"/>
                        <a14:backgroundMark x1="50350" y1="48592" x2="53147" y2="50704"/>
                        <a14:backgroundMark x1="60140" y1="54225" x2="62238" y2="55634"/>
                      </a14:backgroundRemoval>
                    </a14:imgEffect>
                  </a14:imgLayer>
                </a14:imgProps>
              </a:ext>
            </a:extLst>
          </a:blip>
          <a:stretch>
            <a:fillRect/>
          </a:stretch>
        </p:blipFill>
        <p:spPr>
          <a:xfrm>
            <a:off x="508001" y="3297316"/>
            <a:ext cx="1723755" cy="1723755"/>
          </a:xfrm>
          <a:prstGeom prst="rect">
            <a:avLst/>
          </a:prstGeom>
        </p:spPr>
      </p:pic>
      <p:grpSp>
        <p:nvGrpSpPr>
          <p:cNvPr id="3" name="Group 2">
            <a:extLst>
              <a:ext uri="{FF2B5EF4-FFF2-40B4-BE49-F238E27FC236}">
                <a16:creationId xmlns:a16="http://schemas.microsoft.com/office/drawing/2014/main" id="{68A70840-6EBA-916B-5C45-C2B409805A20}"/>
              </a:ext>
            </a:extLst>
          </p:cNvPr>
          <p:cNvGrpSpPr/>
          <p:nvPr/>
        </p:nvGrpSpPr>
        <p:grpSpPr>
          <a:xfrm>
            <a:off x="5916168" y="1518014"/>
            <a:ext cx="4810952" cy="2920239"/>
            <a:chOff x="5163010" y="1380619"/>
            <a:chExt cx="6100010" cy="3498892"/>
          </a:xfrm>
        </p:grpSpPr>
        <p:pic>
          <p:nvPicPr>
            <p:cNvPr id="4" name="Picture 3">
              <a:extLst>
                <a:ext uri="{FF2B5EF4-FFF2-40B4-BE49-F238E27FC236}">
                  <a16:creationId xmlns:a16="http://schemas.microsoft.com/office/drawing/2014/main" id="{F6158454-5E92-A31E-60D6-73AD8D966FF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86449" y="1575333"/>
              <a:ext cx="4686301" cy="2950292"/>
            </a:xfrm>
            <a:prstGeom prst="rect">
              <a:avLst/>
            </a:prstGeom>
          </p:spPr>
        </p:pic>
        <p:grpSp>
          <p:nvGrpSpPr>
            <p:cNvPr id="5" name="Group 5">
              <a:extLst>
                <a:ext uri="{FF2B5EF4-FFF2-40B4-BE49-F238E27FC236}">
                  <a16:creationId xmlns:a16="http://schemas.microsoft.com/office/drawing/2014/main" id="{BC162FFB-5A02-B3AF-41EE-05A8941E4505}"/>
                </a:ext>
              </a:extLst>
            </p:cNvPr>
            <p:cNvGrpSpPr>
              <a:grpSpLocks noChangeAspect="1"/>
            </p:cNvGrpSpPr>
            <p:nvPr/>
          </p:nvGrpSpPr>
          <p:grpSpPr>
            <a:xfrm>
              <a:off x="5163010" y="1380619"/>
              <a:ext cx="6100010" cy="3498892"/>
              <a:chOff x="0" y="0"/>
              <a:chExt cx="7981950" cy="4578350"/>
            </a:xfrm>
          </p:grpSpPr>
          <p:sp>
            <p:nvSpPr>
              <p:cNvPr id="6" name="Freeform 6">
                <a:extLst>
                  <a:ext uri="{FF2B5EF4-FFF2-40B4-BE49-F238E27FC236}">
                    <a16:creationId xmlns:a16="http://schemas.microsoft.com/office/drawing/2014/main" id="{E6C4EA3E-CB59-561E-EE44-9E8DC62E822E}"/>
                  </a:ext>
                </a:extLst>
              </p:cNvPr>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6520278B-91EC-FA5C-9D7D-D9A82B5BA5F5}"/>
                  </a:ext>
                </a:extLst>
              </p:cNvPr>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p>
                <a:endParaRPr lang="en-US"/>
              </a:p>
            </p:txBody>
          </p:sp>
          <p:sp>
            <p:nvSpPr>
              <p:cNvPr id="10" name="Freeform 9">
                <a:extLst>
                  <a:ext uri="{FF2B5EF4-FFF2-40B4-BE49-F238E27FC236}">
                    <a16:creationId xmlns:a16="http://schemas.microsoft.com/office/drawing/2014/main" id="{25F68A55-845F-B94C-AAFF-77A36EA66A1E}"/>
                  </a:ext>
                </a:extLst>
              </p:cNvPr>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p>
                <a:endParaRPr lang="en-US"/>
              </a:p>
            </p:txBody>
          </p:sp>
          <p:sp>
            <p:nvSpPr>
              <p:cNvPr id="11" name="Freeform 9">
                <a:extLst>
                  <a:ext uri="{FF2B5EF4-FFF2-40B4-BE49-F238E27FC236}">
                    <a16:creationId xmlns:a16="http://schemas.microsoft.com/office/drawing/2014/main" id="{7F2887CA-46F2-5F23-22AD-F59E71F33D58}"/>
                  </a:ext>
                </a:extLst>
              </p:cNvPr>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p>
                <a:endParaRPr lang="en-US"/>
              </a:p>
            </p:txBody>
          </p:sp>
        </p:grpSp>
      </p:grpSp>
      <p:grpSp>
        <p:nvGrpSpPr>
          <p:cNvPr id="12" name="Group 11">
            <a:extLst>
              <a:ext uri="{FF2B5EF4-FFF2-40B4-BE49-F238E27FC236}">
                <a16:creationId xmlns:a16="http://schemas.microsoft.com/office/drawing/2014/main" id="{12E38B4D-D4CE-2465-74D5-8AFD2B9C53CE}"/>
              </a:ext>
            </a:extLst>
          </p:cNvPr>
          <p:cNvGrpSpPr/>
          <p:nvPr/>
        </p:nvGrpSpPr>
        <p:grpSpPr>
          <a:xfrm>
            <a:off x="0" y="11944"/>
            <a:ext cx="12192000" cy="505228"/>
            <a:chOff x="-2064704" y="6249225"/>
            <a:chExt cx="14256705" cy="590788"/>
          </a:xfrm>
        </p:grpSpPr>
        <p:sp>
          <p:nvSpPr>
            <p:cNvPr id="14" name="Rectangle 13">
              <a:extLst>
                <a:ext uri="{FF2B5EF4-FFF2-40B4-BE49-F238E27FC236}">
                  <a16:creationId xmlns:a16="http://schemas.microsoft.com/office/drawing/2014/main" id="{12A78389-0802-E35A-457F-6FDC35EAE245}"/>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D063853-78FC-B842-B8A4-30DCB95D2F30}"/>
                </a:ext>
              </a:extLst>
            </p:cNvPr>
            <p:cNvGrpSpPr/>
            <p:nvPr/>
          </p:nvGrpSpPr>
          <p:grpSpPr>
            <a:xfrm>
              <a:off x="7603846" y="6341104"/>
              <a:ext cx="4400158" cy="474655"/>
              <a:chOff x="7791840" y="6380271"/>
              <a:chExt cx="4400158" cy="474655"/>
            </a:xfrm>
          </p:grpSpPr>
          <p:grpSp>
            <p:nvGrpSpPr>
              <p:cNvPr id="17" name="Group 16">
                <a:extLst>
                  <a:ext uri="{FF2B5EF4-FFF2-40B4-BE49-F238E27FC236}">
                    <a16:creationId xmlns:a16="http://schemas.microsoft.com/office/drawing/2014/main" id="{918657F3-5B0F-E479-27F3-B855A19D2FA8}"/>
                  </a:ext>
                </a:extLst>
              </p:cNvPr>
              <p:cNvGrpSpPr/>
              <p:nvPr/>
            </p:nvGrpSpPr>
            <p:grpSpPr>
              <a:xfrm>
                <a:off x="7791840" y="6401688"/>
                <a:ext cx="3682668" cy="453238"/>
                <a:chOff x="-2229124" y="5876744"/>
                <a:chExt cx="8606221" cy="1059195"/>
              </a:xfrm>
            </p:grpSpPr>
            <p:pic>
              <p:nvPicPr>
                <p:cNvPr id="19" name="Picture 18">
                  <a:extLst>
                    <a:ext uri="{FF2B5EF4-FFF2-40B4-BE49-F238E27FC236}">
                      <a16:creationId xmlns:a16="http://schemas.microsoft.com/office/drawing/2014/main" id="{99BFFDF0-AD20-D33A-2EDD-3D9E95C559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20" name="Picture 19">
                  <a:extLst>
                    <a:ext uri="{FF2B5EF4-FFF2-40B4-BE49-F238E27FC236}">
                      <a16:creationId xmlns:a16="http://schemas.microsoft.com/office/drawing/2014/main" id="{D8E606FA-D3DD-EEC7-7641-CC573E6B014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21" name="Picture 20">
                  <a:extLst>
                    <a:ext uri="{FF2B5EF4-FFF2-40B4-BE49-F238E27FC236}">
                      <a16:creationId xmlns:a16="http://schemas.microsoft.com/office/drawing/2014/main" id="{01CA712C-9AD3-B069-6ECF-6E135A8CE0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22" name="Picture 21">
                  <a:extLst>
                    <a:ext uri="{FF2B5EF4-FFF2-40B4-BE49-F238E27FC236}">
                      <a16:creationId xmlns:a16="http://schemas.microsoft.com/office/drawing/2014/main" id="{2E54EEBC-936D-9C33-813F-C0621500166E}"/>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3" name="Picture 22">
                  <a:extLst>
                    <a:ext uri="{FF2B5EF4-FFF2-40B4-BE49-F238E27FC236}">
                      <a16:creationId xmlns:a16="http://schemas.microsoft.com/office/drawing/2014/main" id="{A632D9EA-B91B-BC5E-3875-1D51510A4F7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4" name="Picture 23">
                  <a:extLst>
                    <a:ext uri="{FF2B5EF4-FFF2-40B4-BE49-F238E27FC236}">
                      <a16:creationId xmlns:a16="http://schemas.microsoft.com/office/drawing/2014/main" id="{FA89766D-A452-3248-87C5-3D4AEE086BC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8" name="Picture 17" descr="A logo with a heart in center&#10;&#10;Description automatically generated">
                <a:extLst>
                  <a:ext uri="{FF2B5EF4-FFF2-40B4-BE49-F238E27FC236}">
                    <a16:creationId xmlns:a16="http://schemas.microsoft.com/office/drawing/2014/main" id="{BF24699D-FE7E-79DA-51AF-556BE652CE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Tree>
    <p:extLst>
      <p:ext uri="{BB962C8B-B14F-4D97-AF65-F5344CB8AC3E}">
        <p14:creationId xmlns:p14="http://schemas.microsoft.com/office/powerpoint/2010/main" val="26312756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10BF4-52FE-0DE6-5493-101A3DBDD44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9AE1A-7387-2373-2069-537045F556CA}"/>
              </a:ext>
            </a:extLst>
          </p:cNvPr>
          <p:cNvSpPr>
            <a:spLocks noGrp="1"/>
          </p:cNvSpPr>
          <p:nvPr>
            <p:ph idx="1"/>
          </p:nvPr>
        </p:nvSpPr>
        <p:spPr>
          <a:xfrm>
            <a:off x="832104" y="1563161"/>
            <a:ext cx="10860024" cy="4445378"/>
          </a:xfrm>
        </p:spPr>
        <p:txBody>
          <a:bodyPr vert="horz" lIns="91440" tIns="45720" rIns="91440" bIns="45720" rtlCol="0" anchor="t">
            <a:normAutofit/>
          </a:bodyPr>
          <a:lstStyle/>
          <a:p>
            <a:pPr marL="0" indent="0">
              <a:buNone/>
            </a:pPr>
            <a:r>
              <a:rPr lang="en-ID" sz="2000" b="1" dirty="0">
                <a:solidFill>
                  <a:srgbClr val="F26C3A"/>
                </a:solidFill>
                <a:ea typeface="Lato"/>
                <a:cs typeface="Lato"/>
              </a:rPr>
              <a:t>SEMIS Web App Link:</a:t>
            </a:r>
          </a:p>
          <a:p>
            <a:r>
              <a:rPr lang="en-US" sz="2400" dirty="0">
                <a:ea typeface="Lato"/>
                <a:cs typeface="Lato"/>
                <a:hlinkClick r:id="rId3"/>
              </a:rPr>
              <a:t>https://dhis2.mineduc.gov.rw/prod/</a:t>
            </a:r>
            <a:endParaRPr lang="en-US" sz="2400" dirty="0">
              <a:ea typeface="Lato"/>
              <a:cs typeface="Lato"/>
            </a:endParaRPr>
          </a:p>
        </p:txBody>
      </p:sp>
      <p:sp>
        <p:nvSpPr>
          <p:cNvPr id="6" name="Title 3">
            <a:extLst>
              <a:ext uri="{FF2B5EF4-FFF2-40B4-BE49-F238E27FC236}">
                <a16:creationId xmlns:a16="http://schemas.microsoft.com/office/drawing/2014/main" id="{CA0467F5-C2C8-AA28-18D8-23DCBDEF4F5A}"/>
              </a:ext>
            </a:extLst>
          </p:cNvPr>
          <p:cNvSpPr txBox="1">
            <a:spLocks/>
          </p:cNvSpPr>
          <p:nvPr/>
        </p:nvSpPr>
        <p:spPr>
          <a:xfrm>
            <a:off x="484114" y="459868"/>
            <a:ext cx="4235522" cy="662782"/>
          </a:xfrm>
          <a:prstGeom prst="rect">
            <a:avLst/>
          </a:prstGeom>
          <a:solidFill>
            <a:srgbClr val="00603F"/>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EFEBE7"/>
                </a:solidFill>
                <a:latin typeface="Lato"/>
              </a:rPr>
              <a:t>SEMIS WEB</a:t>
            </a:r>
            <a:endParaRPr lang="en-US" b="1" dirty="0">
              <a:solidFill>
                <a:srgbClr val="EFEBE7"/>
              </a:solidFill>
              <a:latin typeface="Lato" panose="020F0502020204030203" pitchFamily="34" charset="77"/>
            </a:endParaRPr>
          </a:p>
        </p:txBody>
      </p:sp>
      <p:sp>
        <p:nvSpPr>
          <p:cNvPr id="3" name="Content Placeholder 1">
            <a:extLst>
              <a:ext uri="{FF2B5EF4-FFF2-40B4-BE49-F238E27FC236}">
                <a16:creationId xmlns:a16="http://schemas.microsoft.com/office/drawing/2014/main" id="{E0086CA1-B932-5A01-BD11-99E12251FD1B}"/>
              </a:ext>
            </a:extLst>
          </p:cNvPr>
          <p:cNvSpPr txBox="1">
            <a:spLocks/>
          </p:cNvSpPr>
          <p:nvPr/>
        </p:nvSpPr>
        <p:spPr>
          <a:xfrm>
            <a:off x="484114" y="4469131"/>
            <a:ext cx="9733943" cy="16868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F26C3A"/>
                </a:solidFill>
                <a:latin typeface="Lato" panose="020F0502020204030203" pitchFamily="34" charset="77"/>
                <a:ea typeface="Lato"/>
                <a:cs typeface="Lato"/>
              </a:rPr>
              <a:t>Bulk Import Student Attendance: </a:t>
            </a:r>
            <a:r>
              <a:rPr lang="en-ID" sz="1800" dirty="0">
                <a:solidFill>
                  <a:srgbClr val="00603F"/>
                </a:solidFill>
                <a:latin typeface="Lato" panose="020F0502020204030203" pitchFamily="34" charset="77"/>
                <a:hlinkClick r:id="rId4">
                  <a:extLst>
                    <a:ext uri="{A12FA001-AC4F-418D-AE19-62706E023703}">
                      <ahyp:hlinkClr xmlns:ahyp="http://schemas.microsoft.com/office/drawing/2018/hyperlinkcolor" val="tx"/>
                    </a:ext>
                  </a:extLst>
                </a:hlinkClick>
              </a:rPr>
              <a:t>https://youtu.be/d_yth9AqPQ</a:t>
            </a:r>
            <a:endParaRPr lang="en-US" sz="1800" dirty="0">
              <a:solidFill>
                <a:srgbClr val="00603F"/>
              </a:solidFill>
              <a:latin typeface="Lato" panose="020F0502020204030203" pitchFamily="34" charset="77"/>
            </a:endParaRPr>
          </a:p>
          <a:p>
            <a:pPr marL="0" indent="0">
              <a:buFont typeface="Arial" panose="020B0604020202020204" pitchFamily="34" charset="0"/>
              <a:buNone/>
            </a:pPr>
            <a:endParaRPr lang="en-US" sz="2000" dirty="0">
              <a:ea typeface="Lato"/>
              <a:cs typeface="Lato"/>
            </a:endParaRPr>
          </a:p>
        </p:txBody>
      </p:sp>
      <p:sp>
        <p:nvSpPr>
          <p:cNvPr id="4" name="Title 3">
            <a:extLst>
              <a:ext uri="{FF2B5EF4-FFF2-40B4-BE49-F238E27FC236}">
                <a16:creationId xmlns:a16="http://schemas.microsoft.com/office/drawing/2014/main" id="{83CC98E0-5A84-C815-F4E2-622BC9971E09}"/>
              </a:ext>
            </a:extLst>
          </p:cNvPr>
          <p:cNvSpPr txBox="1">
            <a:spLocks/>
          </p:cNvSpPr>
          <p:nvPr/>
        </p:nvSpPr>
        <p:spPr>
          <a:xfrm>
            <a:off x="484115" y="3053950"/>
            <a:ext cx="2259085" cy="662782"/>
          </a:xfrm>
          <a:prstGeom prst="rect">
            <a:avLst/>
          </a:prstGeom>
          <a:solidFill>
            <a:srgbClr val="00603F"/>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EFEBE7"/>
                </a:solidFill>
                <a:latin typeface="Lato" panose="020F0502020204030203" pitchFamily="34" charset="77"/>
              </a:rPr>
              <a:t>Tutorial Links</a:t>
            </a:r>
          </a:p>
        </p:txBody>
      </p:sp>
      <p:sp>
        <p:nvSpPr>
          <p:cNvPr id="5" name="Title 3">
            <a:extLst>
              <a:ext uri="{FF2B5EF4-FFF2-40B4-BE49-F238E27FC236}">
                <a16:creationId xmlns:a16="http://schemas.microsoft.com/office/drawing/2014/main" id="{676D6DBE-DDAE-6AC2-E5C7-B95710DCA5C2}"/>
              </a:ext>
            </a:extLst>
          </p:cNvPr>
          <p:cNvSpPr txBox="1">
            <a:spLocks/>
          </p:cNvSpPr>
          <p:nvPr/>
        </p:nvSpPr>
        <p:spPr>
          <a:xfrm>
            <a:off x="484114" y="3948136"/>
            <a:ext cx="2026857" cy="382762"/>
          </a:xfrm>
          <a:prstGeom prst="rect">
            <a:avLst/>
          </a:prstGeom>
          <a:solidFill>
            <a:srgbClr val="F26C3A"/>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EFEBE7"/>
                </a:solidFill>
                <a:latin typeface="Lato" panose="020F0502020204030203" pitchFamily="34" charset="77"/>
              </a:rPr>
              <a:t>SEMIS Web App</a:t>
            </a:r>
          </a:p>
        </p:txBody>
      </p:sp>
      <p:grpSp>
        <p:nvGrpSpPr>
          <p:cNvPr id="9" name="Group 8">
            <a:extLst>
              <a:ext uri="{FF2B5EF4-FFF2-40B4-BE49-F238E27FC236}">
                <a16:creationId xmlns:a16="http://schemas.microsoft.com/office/drawing/2014/main" id="{FEB8E8DE-4DED-36E7-4188-764EE74C4A60}"/>
              </a:ext>
            </a:extLst>
          </p:cNvPr>
          <p:cNvGrpSpPr/>
          <p:nvPr/>
        </p:nvGrpSpPr>
        <p:grpSpPr>
          <a:xfrm>
            <a:off x="0" y="6350638"/>
            <a:ext cx="12192000" cy="505228"/>
            <a:chOff x="-2064704" y="6249225"/>
            <a:chExt cx="14256705" cy="590788"/>
          </a:xfrm>
        </p:grpSpPr>
        <p:sp>
          <p:nvSpPr>
            <p:cNvPr id="10" name="Rectangle 9">
              <a:extLst>
                <a:ext uri="{FF2B5EF4-FFF2-40B4-BE49-F238E27FC236}">
                  <a16:creationId xmlns:a16="http://schemas.microsoft.com/office/drawing/2014/main" id="{A10A940D-F7C3-36AD-1DA3-4A21CC9ACBC6}"/>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515584D-EE0B-FC3C-24E1-93965215A883}"/>
                </a:ext>
              </a:extLst>
            </p:cNvPr>
            <p:cNvGrpSpPr/>
            <p:nvPr/>
          </p:nvGrpSpPr>
          <p:grpSpPr>
            <a:xfrm>
              <a:off x="7603846" y="6341104"/>
              <a:ext cx="4400158" cy="474655"/>
              <a:chOff x="7791840" y="6380271"/>
              <a:chExt cx="4400158" cy="474655"/>
            </a:xfrm>
          </p:grpSpPr>
          <p:grpSp>
            <p:nvGrpSpPr>
              <p:cNvPr id="12" name="Group 11">
                <a:extLst>
                  <a:ext uri="{FF2B5EF4-FFF2-40B4-BE49-F238E27FC236}">
                    <a16:creationId xmlns:a16="http://schemas.microsoft.com/office/drawing/2014/main" id="{6429C21C-4711-775C-2E59-1F20A5692315}"/>
                  </a:ext>
                </a:extLst>
              </p:cNvPr>
              <p:cNvGrpSpPr/>
              <p:nvPr/>
            </p:nvGrpSpPr>
            <p:grpSpPr>
              <a:xfrm>
                <a:off x="7791840" y="6401688"/>
                <a:ext cx="3682668" cy="453238"/>
                <a:chOff x="-2229124" y="5876744"/>
                <a:chExt cx="8606221" cy="1059195"/>
              </a:xfrm>
            </p:grpSpPr>
            <p:pic>
              <p:nvPicPr>
                <p:cNvPr id="14" name="Picture 13">
                  <a:extLst>
                    <a:ext uri="{FF2B5EF4-FFF2-40B4-BE49-F238E27FC236}">
                      <a16:creationId xmlns:a16="http://schemas.microsoft.com/office/drawing/2014/main" id="{6B964730-2BB7-1464-C41F-392FA4BFE4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5" name="Picture 14">
                  <a:extLst>
                    <a:ext uri="{FF2B5EF4-FFF2-40B4-BE49-F238E27FC236}">
                      <a16:creationId xmlns:a16="http://schemas.microsoft.com/office/drawing/2014/main" id="{4489E989-4844-207E-C11C-5A4F88CEB5C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6" name="Picture 15">
                  <a:extLst>
                    <a:ext uri="{FF2B5EF4-FFF2-40B4-BE49-F238E27FC236}">
                      <a16:creationId xmlns:a16="http://schemas.microsoft.com/office/drawing/2014/main" id="{8F625EE0-2AEC-A56A-5362-A0CB9C4F5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7" name="Picture 16">
                  <a:extLst>
                    <a:ext uri="{FF2B5EF4-FFF2-40B4-BE49-F238E27FC236}">
                      <a16:creationId xmlns:a16="http://schemas.microsoft.com/office/drawing/2014/main" id="{6AB6D421-05E8-B0AA-ACC7-1808AD8939BF}"/>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8" name="Picture 17">
                  <a:extLst>
                    <a:ext uri="{FF2B5EF4-FFF2-40B4-BE49-F238E27FC236}">
                      <a16:creationId xmlns:a16="http://schemas.microsoft.com/office/drawing/2014/main" id="{D2C1E6C4-DD7F-D005-15EC-DAD8C608664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19" name="Picture 18">
                  <a:extLst>
                    <a:ext uri="{FF2B5EF4-FFF2-40B4-BE49-F238E27FC236}">
                      <a16:creationId xmlns:a16="http://schemas.microsoft.com/office/drawing/2014/main" id="{82FA64BD-3649-9AA3-6561-9D9A7FA9CCF4}"/>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3" name="Picture 12" descr="A logo with a heart in center&#10;&#10;Description automatically generated">
                <a:extLst>
                  <a:ext uri="{FF2B5EF4-FFF2-40B4-BE49-F238E27FC236}">
                    <a16:creationId xmlns:a16="http://schemas.microsoft.com/office/drawing/2014/main" id="{9A86A1FE-F35F-3190-C915-15A8E1D69B6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Tree>
    <p:extLst>
      <p:ext uri="{BB962C8B-B14F-4D97-AF65-F5344CB8AC3E}">
        <p14:creationId xmlns:p14="http://schemas.microsoft.com/office/powerpoint/2010/main" val="6561194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920D3F9-B27E-3BDF-BCDE-5B269CCE7A1C}"/>
              </a:ext>
            </a:extLst>
          </p:cNvPr>
          <p:cNvSpPr txBox="1"/>
          <p:nvPr/>
        </p:nvSpPr>
        <p:spPr>
          <a:xfrm>
            <a:off x="477312" y="340558"/>
            <a:ext cx="6709301" cy="461665"/>
          </a:xfrm>
          <a:prstGeom prst="rect">
            <a:avLst/>
          </a:prstGeom>
          <a:solidFill>
            <a:schemeClr val="accent2"/>
          </a:solidFill>
        </p:spPr>
        <p:txBody>
          <a:bodyPr vert="horz" lIns="91440" tIns="45720" rIns="91440" bIns="45720" rtlCol="0" anchor="ctr">
            <a:normAutofit fontScale="85000" lnSpcReduction="10000"/>
          </a:bodyPr>
          <a:lstStyle>
            <a:defPPr>
              <a:defRPr lang="en-US"/>
            </a:defPPr>
            <a:lvl1pPr algn="ctr">
              <a:lnSpc>
                <a:spcPct val="90000"/>
              </a:lnSpc>
              <a:spcBef>
                <a:spcPct val="0"/>
              </a:spcBef>
              <a:buNone/>
              <a:defRPr sz="3200" b="1">
                <a:solidFill>
                  <a:srgbClr val="FFFFFF"/>
                </a:solidFill>
                <a:latin typeface="Lato"/>
                <a:ea typeface="+mj-ea"/>
                <a:cs typeface="+mj-cs"/>
              </a:defRPr>
            </a:lvl1pPr>
          </a:lstStyle>
          <a:p>
            <a:r>
              <a:rPr lang="en-US" noProof="0" dirty="0"/>
              <a:t>How to take </a:t>
            </a:r>
            <a:r>
              <a:rPr lang="en-US" dirty="0"/>
              <a:t>attendance on SEMIS Web</a:t>
            </a:r>
            <a:endParaRPr lang="en-US" noProof="0" dirty="0"/>
          </a:p>
        </p:txBody>
      </p:sp>
      <p:sp>
        <p:nvSpPr>
          <p:cNvPr id="7" name="CaixaDeTexto 6">
            <a:extLst>
              <a:ext uri="{FF2B5EF4-FFF2-40B4-BE49-F238E27FC236}">
                <a16:creationId xmlns:a16="http://schemas.microsoft.com/office/drawing/2014/main" id="{F0B0A747-4EA7-2C48-D280-AD6222314DB0}"/>
              </a:ext>
            </a:extLst>
          </p:cNvPr>
          <p:cNvSpPr txBox="1"/>
          <p:nvPr/>
        </p:nvSpPr>
        <p:spPr>
          <a:xfrm>
            <a:off x="491148" y="802223"/>
            <a:ext cx="5151597" cy="646331"/>
          </a:xfrm>
          <a:prstGeom prst="rect">
            <a:avLst/>
          </a:prstGeom>
          <a:noFill/>
        </p:spPr>
        <p:txBody>
          <a:bodyPr wrap="square">
            <a:spAutoFit/>
          </a:bodyPr>
          <a:lstStyle/>
          <a:p>
            <a:r>
              <a:rPr lang="en-US" sz="1800" noProof="0" dirty="0">
                <a:solidFill>
                  <a:srgbClr val="00603F"/>
                </a:solidFill>
                <a:ea typeface="+mn-lt"/>
                <a:cs typeface="+mn-lt"/>
              </a:rPr>
              <a:t>1. </a:t>
            </a:r>
            <a:r>
              <a:rPr lang="en-US" dirty="0">
                <a:solidFill>
                  <a:srgbClr val="00603F"/>
                </a:solidFill>
                <a:ea typeface="+mn-lt"/>
                <a:cs typeface="+mn-lt"/>
              </a:rPr>
              <a:t>After Loging In,  click that 9 point box and select SEMIS</a:t>
            </a:r>
            <a:endParaRPr lang="en-GB" dirty="0"/>
          </a:p>
        </p:txBody>
      </p:sp>
      <p:sp>
        <p:nvSpPr>
          <p:cNvPr id="10" name="CaixaDeTexto 9">
            <a:extLst>
              <a:ext uri="{FF2B5EF4-FFF2-40B4-BE49-F238E27FC236}">
                <a16:creationId xmlns:a16="http://schemas.microsoft.com/office/drawing/2014/main" id="{F26A6753-0F99-522B-A48A-6142B6305FAE}"/>
              </a:ext>
            </a:extLst>
          </p:cNvPr>
          <p:cNvSpPr txBox="1"/>
          <p:nvPr/>
        </p:nvSpPr>
        <p:spPr>
          <a:xfrm>
            <a:off x="5911456" y="940722"/>
            <a:ext cx="5151597" cy="369332"/>
          </a:xfrm>
          <a:prstGeom prst="rect">
            <a:avLst/>
          </a:prstGeom>
          <a:noFill/>
        </p:spPr>
        <p:txBody>
          <a:bodyPr wrap="square">
            <a:spAutoFit/>
          </a:bodyPr>
          <a:lstStyle/>
          <a:p>
            <a:r>
              <a:rPr lang="en-US" dirty="0">
                <a:solidFill>
                  <a:srgbClr val="00603F"/>
                </a:solidFill>
                <a:ea typeface="+mn-lt"/>
                <a:cs typeface="+mn-lt"/>
              </a:rPr>
              <a:t>2</a:t>
            </a:r>
            <a:r>
              <a:rPr lang="en-US" sz="1800" noProof="0" dirty="0">
                <a:solidFill>
                  <a:srgbClr val="00603F"/>
                </a:solidFill>
                <a:ea typeface="+mn-lt"/>
                <a:cs typeface="+mn-lt"/>
              </a:rPr>
              <a:t>. </a:t>
            </a:r>
            <a:r>
              <a:rPr lang="en-US" dirty="0" err="1">
                <a:solidFill>
                  <a:srgbClr val="00603F"/>
                </a:solidFill>
                <a:ea typeface="+mn-lt"/>
                <a:cs typeface="+mn-lt"/>
              </a:rPr>
              <a:t>cIick</a:t>
            </a:r>
            <a:r>
              <a:rPr lang="en-US" dirty="0">
                <a:solidFill>
                  <a:srgbClr val="00603F"/>
                </a:solidFill>
                <a:ea typeface="+mn-lt"/>
                <a:cs typeface="+mn-lt"/>
              </a:rPr>
              <a:t> on attendance</a:t>
            </a:r>
            <a:endParaRPr lang="en-GB" dirty="0"/>
          </a:p>
        </p:txBody>
      </p:sp>
      <p:sp>
        <p:nvSpPr>
          <p:cNvPr id="24" name="CaixaDeTexto 23">
            <a:extLst>
              <a:ext uri="{FF2B5EF4-FFF2-40B4-BE49-F238E27FC236}">
                <a16:creationId xmlns:a16="http://schemas.microsoft.com/office/drawing/2014/main" id="{454CCF11-714D-53F0-F0FD-F7289BCE799E}"/>
              </a:ext>
            </a:extLst>
          </p:cNvPr>
          <p:cNvSpPr txBox="1"/>
          <p:nvPr/>
        </p:nvSpPr>
        <p:spPr>
          <a:xfrm>
            <a:off x="419443" y="4219942"/>
            <a:ext cx="5492013" cy="369332"/>
          </a:xfrm>
          <a:prstGeom prst="rect">
            <a:avLst/>
          </a:prstGeom>
          <a:noFill/>
        </p:spPr>
        <p:txBody>
          <a:bodyPr wrap="square">
            <a:spAutoFit/>
          </a:bodyPr>
          <a:lstStyle/>
          <a:p>
            <a:r>
              <a:rPr lang="en-US" dirty="0">
                <a:solidFill>
                  <a:srgbClr val="00603F"/>
                </a:solidFill>
                <a:ea typeface="+mn-lt"/>
                <a:cs typeface="+mn-lt"/>
              </a:rPr>
              <a:t>3. Select academic year 2025-2026 and select class</a:t>
            </a:r>
            <a:endParaRPr lang="en-GB" dirty="0"/>
          </a:p>
        </p:txBody>
      </p:sp>
      <p:pic>
        <p:nvPicPr>
          <p:cNvPr id="4" name="Picture 3">
            <a:extLst>
              <a:ext uri="{FF2B5EF4-FFF2-40B4-BE49-F238E27FC236}">
                <a16:creationId xmlns:a16="http://schemas.microsoft.com/office/drawing/2014/main" id="{20DB1FFD-823D-2F91-CAF2-C577CAD47C20}"/>
              </a:ext>
            </a:extLst>
          </p:cNvPr>
          <p:cNvPicPr>
            <a:picLocks noChangeAspect="1"/>
          </p:cNvPicPr>
          <p:nvPr/>
        </p:nvPicPr>
        <p:blipFill>
          <a:blip r:embed="rId3"/>
          <a:stretch>
            <a:fillRect/>
          </a:stretch>
        </p:blipFill>
        <p:spPr>
          <a:xfrm>
            <a:off x="6453610" y="1641747"/>
            <a:ext cx="5492012" cy="2365670"/>
          </a:xfrm>
          <a:prstGeom prst="rect">
            <a:avLst/>
          </a:prstGeom>
        </p:spPr>
      </p:pic>
      <p:pic>
        <p:nvPicPr>
          <p:cNvPr id="9" name="Picture 8">
            <a:extLst>
              <a:ext uri="{FF2B5EF4-FFF2-40B4-BE49-F238E27FC236}">
                <a16:creationId xmlns:a16="http://schemas.microsoft.com/office/drawing/2014/main" id="{3897C0D7-0573-46A5-FE68-E1CFCAF5B3F6}"/>
              </a:ext>
            </a:extLst>
          </p:cNvPr>
          <p:cNvPicPr>
            <a:picLocks noChangeAspect="1"/>
          </p:cNvPicPr>
          <p:nvPr/>
        </p:nvPicPr>
        <p:blipFill>
          <a:blip r:embed="rId4"/>
          <a:stretch>
            <a:fillRect/>
          </a:stretch>
        </p:blipFill>
        <p:spPr>
          <a:xfrm>
            <a:off x="95873" y="1641747"/>
            <a:ext cx="6218116" cy="2343099"/>
          </a:xfrm>
          <a:prstGeom prst="rect">
            <a:avLst/>
          </a:prstGeom>
        </p:spPr>
      </p:pic>
      <p:pic>
        <p:nvPicPr>
          <p:cNvPr id="16" name="Picture 15">
            <a:extLst>
              <a:ext uri="{FF2B5EF4-FFF2-40B4-BE49-F238E27FC236}">
                <a16:creationId xmlns:a16="http://schemas.microsoft.com/office/drawing/2014/main" id="{62C9B085-6C5D-4DA4-19D9-08F58638E307}"/>
              </a:ext>
            </a:extLst>
          </p:cNvPr>
          <p:cNvPicPr>
            <a:picLocks noChangeAspect="1"/>
          </p:cNvPicPr>
          <p:nvPr/>
        </p:nvPicPr>
        <p:blipFill>
          <a:blip r:embed="rId5"/>
          <a:stretch>
            <a:fillRect/>
          </a:stretch>
        </p:blipFill>
        <p:spPr>
          <a:xfrm>
            <a:off x="95873" y="4824370"/>
            <a:ext cx="5218391" cy="1915269"/>
          </a:xfrm>
          <a:prstGeom prst="rect">
            <a:avLst/>
          </a:prstGeom>
        </p:spPr>
      </p:pic>
      <p:pic>
        <p:nvPicPr>
          <p:cNvPr id="20" name="Picture 19">
            <a:extLst>
              <a:ext uri="{FF2B5EF4-FFF2-40B4-BE49-F238E27FC236}">
                <a16:creationId xmlns:a16="http://schemas.microsoft.com/office/drawing/2014/main" id="{B385562A-FE73-D888-7D03-E791F455C8E9}"/>
              </a:ext>
            </a:extLst>
          </p:cNvPr>
          <p:cNvPicPr>
            <a:picLocks noChangeAspect="1"/>
          </p:cNvPicPr>
          <p:nvPr/>
        </p:nvPicPr>
        <p:blipFill>
          <a:blip r:embed="rId6"/>
          <a:stretch>
            <a:fillRect/>
          </a:stretch>
        </p:blipFill>
        <p:spPr>
          <a:xfrm>
            <a:off x="5911456" y="4846940"/>
            <a:ext cx="6034166" cy="1814375"/>
          </a:xfrm>
          <a:prstGeom prst="rect">
            <a:avLst/>
          </a:prstGeom>
        </p:spPr>
      </p:pic>
      <p:sp>
        <p:nvSpPr>
          <p:cNvPr id="23" name="TextBox 22">
            <a:extLst>
              <a:ext uri="{FF2B5EF4-FFF2-40B4-BE49-F238E27FC236}">
                <a16:creationId xmlns:a16="http://schemas.microsoft.com/office/drawing/2014/main" id="{1DF9A076-A991-3C87-D6A8-1AF8343D837B}"/>
              </a:ext>
            </a:extLst>
          </p:cNvPr>
          <p:cNvSpPr txBox="1"/>
          <p:nvPr/>
        </p:nvSpPr>
        <p:spPr>
          <a:xfrm>
            <a:off x="6453610" y="4219942"/>
            <a:ext cx="6094476" cy="369332"/>
          </a:xfrm>
          <a:prstGeom prst="rect">
            <a:avLst/>
          </a:prstGeom>
          <a:noFill/>
        </p:spPr>
        <p:txBody>
          <a:bodyPr wrap="square">
            <a:spAutoFit/>
          </a:bodyPr>
          <a:lstStyle/>
          <a:p>
            <a:r>
              <a:rPr lang="en-US" dirty="0">
                <a:solidFill>
                  <a:srgbClr val="00603F"/>
                </a:solidFill>
                <a:ea typeface="+mn-lt"/>
                <a:cs typeface="+mn-lt"/>
              </a:rPr>
              <a:t>4. Click take attendance and choose date</a:t>
            </a:r>
            <a:endParaRPr lang="en-GB" dirty="0"/>
          </a:p>
        </p:txBody>
      </p:sp>
    </p:spTree>
    <p:extLst>
      <p:ext uri="{BB962C8B-B14F-4D97-AF65-F5344CB8AC3E}">
        <p14:creationId xmlns:p14="http://schemas.microsoft.com/office/powerpoint/2010/main" val="428424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4A1F14-1703-AF75-471E-0CF0667DB4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ABB1B-3AC2-9E4C-8B7B-C3855025754C}" type="slidenum">
              <a:rPr kumimoji="0" lang="en-US" sz="1200" b="0" i="0" u="none" strike="noStrike" kern="1200" cap="none" spc="0" normalizeH="0" baseline="0" noProof="0" smtClean="0">
                <a:ln>
                  <a:noFill/>
                </a:ln>
                <a:solidFill>
                  <a:srgbClr val="00603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603E">
                  <a:tint val="75000"/>
                </a:srgbClr>
              </a:solidFill>
              <a:effectLst/>
              <a:uLnTx/>
              <a:uFillTx/>
              <a:latin typeface="Calibri" panose="020F0502020204030204"/>
              <a:ea typeface="+mn-ea"/>
              <a:cs typeface="+mn-cs"/>
            </a:endParaRPr>
          </a:p>
        </p:txBody>
      </p:sp>
      <p:sp>
        <p:nvSpPr>
          <p:cNvPr id="12" name="Content Placeholder 10">
            <a:extLst>
              <a:ext uri="{FF2B5EF4-FFF2-40B4-BE49-F238E27FC236}">
                <a16:creationId xmlns:a16="http://schemas.microsoft.com/office/drawing/2014/main" id="{E0B78F27-D48C-8980-1A31-15508AA5491B}"/>
              </a:ext>
            </a:extLst>
          </p:cNvPr>
          <p:cNvSpPr txBox="1">
            <a:spLocks/>
          </p:cNvSpPr>
          <p:nvPr/>
        </p:nvSpPr>
        <p:spPr>
          <a:xfrm>
            <a:off x="333258" y="1648888"/>
            <a:ext cx="11525482" cy="475706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defRPr/>
            </a:pPr>
            <a:r>
              <a:rPr lang="en" sz="2000" b="1" u="sng">
                <a:solidFill>
                  <a:srgbClr val="F26C3A"/>
                </a:solidFill>
                <a:latin typeface="Lato"/>
              </a:rPr>
              <a:t>Level 1 Day-to-day: </a:t>
            </a:r>
            <a:r>
              <a:rPr lang="en" sz="2000">
                <a:latin typeface="Lato"/>
              </a:rPr>
              <a:t>User who are confident with the app support others in the school. This is the first line of support after Training. </a:t>
            </a:r>
          </a:p>
          <a:p>
            <a:pPr lvl="1" fontAlgn="base">
              <a:lnSpc>
                <a:spcPct val="150000"/>
              </a:lnSpc>
              <a:defRPr/>
            </a:pPr>
            <a:r>
              <a:rPr lang="en" sz="1800" b="1">
                <a:latin typeface="Lato"/>
              </a:rPr>
              <a:t>Communication channel: </a:t>
            </a:r>
            <a:r>
              <a:rPr lang="en" sz="1800">
                <a:latin typeface="Lato"/>
              </a:rPr>
              <a:t>Verbal between school staff, WhatsApp</a:t>
            </a:r>
          </a:p>
          <a:p>
            <a:pPr lvl="1" fontAlgn="base">
              <a:lnSpc>
                <a:spcPct val="150000"/>
              </a:lnSpc>
              <a:defRPr/>
            </a:pPr>
            <a:endParaRPr lang="en" sz="1600"/>
          </a:p>
          <a:p>
            <a:pPr marL="0" indent="0" fontAlgn="base">
              <a:lnSpc>
                <a:spcPct val="150000"/>
              </a:lnSpc>
              <a:buNone/>
              <a:defRPr/>
            </a:pPr>
            <a:r>
              <a:rPr lang="en" sz="2000" b="1" u="sng">
                <a:solidFill>
                  <a:srgbClr val="F26C3A"/>
                </a:solidFill>
                <a:latin typeface="Lato"/>
                <a:ea typeface="Lato"/>
                <a:cs typeface="Lato"/>
              </a:rPr>
              <a:t>Level 2 Local Remote Support from District Officials. </a:t>
            </a:r>
            <a:r>
              <a:rPr lang="en" sz="2000">
                <a:latin typeface="Lato"/>
              </a:rPr>
              <a:t> Reach the District Officials (DPO/DO) if you cannot solve the issue yourself. Explain the problems you are facing and any screenshots or recording of the problems.  </a:t>
            </a:r>
          </a:p>
          <a:p>
            <a:pPr marL="0" indent="0" fontAlgn="base">
              <a:lnSpc>
                <a:spcPct val="150000"/>
              </a:lnSpc>
              <a:buNone/>
              <a:defRPr/>
            </a:pPr>
            <a:r>
              <a:rPr lang="en" sz="1800" b="1">
                <a:latin typeface="Lato"/>
                <a:ea typeface="Lato"/>
                <a:cs typeface="Lato"/>
              </a:rPr>
              <a:t>Communication channel:</a:t>
            </a:r>
          </a:p>
          <a:p>
            <a:pPr lvl="2" fontAlgn="base">
              <a:lnSpc>
                <a:spcPct val="150000"/>
              </a:lnSpc>
              <a:defRPr/>
            </a:pPr>
            <a:r>
              <a:rPr lang="en" sz="1600">
                <a:latin typeface="Lato"/>
                <a:ea typeface="Lato"/>
                <a:cs typeface="Lato"/>
              </a:rPr>
              <a:t>WhatsApp</a:t>
            </a:r>
          </a:p>
          <a:p>
            <a:pPr lvl="2" fontAlgn="base">
              <a:lnSpc>
                <a:spcPct val="150000"/>
              </a:lnSpc>
              <a:defRPr/>
            </a:pPr>
            <a:r>
              <a:rPr lang="en" sz="1600">
                <a:latin typeface="Lato"/>
                <a:ea typeface="Lato"/>
                <a:cs typeface="Lato"/>
              </a:rPr>
              <a:t>Phone call</a:t>
            </a:r>
          </a:p>
        </p:txBody>
      </p:sp>
      <p:sp>
        <p:nvSpPr>
          <p:cNvPr id="8" name="TextBox 7">
            <a:extLst>
              <a:ext uri="{FF2B5EF4-FFF2-40B4-BE49-F238E27FC236}">
                <a16:creationId xmlns:a16="http://schemas.microsoft.com/office/drawing/2014/main" id="{04AAA376-2A2D-9A07-90C7-A6EA78F39870}"/>
              </a:ext>
            </a:extLst>
          </p:cNvPr>
          <p:cNvSpPr txBox="1"/>
          <p:nvPr/>
        </p:nvSpPr>
        <p:spPr>
          <a:xfrm>
            <a:off x="333258" y="1026873"/>
            <a:ext cx="2890663" cy="461665"/>
          </a:xfrm>
          <a:prstGeom prst="rect">
            <a:avLst/>
          </a:prstGeom>
          <a:solidFill>
            <a:srgbClr val="F26C3A"/>
          </a:solidFill>
        </p:spPr>
        <p:txBody>
          <a:bodyPr wrap="none" rtlCol="0">
            <a:spAutoFit/>
          </a:bodyPr>
          <a:lstStyle/>
          <a:p>
            <a:pPr lvl="0">
              <a:defRPr/>
            </a:pPr>
            <a:r>
              <a:rPr lang="en" sz="2400" b="1">
                <a:solidFill>
                  <a:schemeClr val="bg1"/>
                </a:solidFill>
              </a:rPr>
              <a:t>Support Hierarchy:</a:t>
            </a:r>
            <a:endParaRPr kumimoji="0" lang="es-419" sz="2400" b="1" i="0" u="none" strike="noStrike" kern="1200" cap="none" spc="0" normalizeH="0" baseline="0">
              <a:ln>
                <a:noFill/>
              </a:ln>
              <a:solidFill>
                <a:schemeClr val="bg1"/>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ADC62448-0876-F50A-FD12-F8C3554B42B3}"/>
              </a:ext>
            </a:extLst>
          </p:cNvPr>
          <p:cNvSpPr txBox="1">
            <a:spLocks/>
          </p:cNvSpPr>
          <p:nvPr/>
        </p:nvSpPr>
        <p:spPr>
          <a:xfrm>
            <a:off x="333258" y="18395"/>
            <a:ext cx="118587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solidFill>
                <a:latin typeface="Cooper Lt BT Light" panose="0208050304030B020404" pitchFamily="18" charset="0"/>
                <a:ea typeface="+mj-ea"/>
                <a:cs typeface="+mj-cs"/>
              </a:defRPr>
            </a:lvl1pPr>
          </a:lstStyle>
          <a:p>
            <a:pPr lvl="0">
              <a:defRPr/>
            </a:pPr>
            <a:endParaRPr kumimoji="0" lang="es-419" sz="3200" b="1" i="0" u="none" strike="noStrike" kern="1200" cap="none" spc="0" normalizeH="0" baseline="0">
              <a:ln>
                <a:noFill/>
              </a:ln>
              <a:solidFill>
                <a:srgbClr val="00603E"/>
              </a:solidFill>
              <a:effectLst/>
              <a:uLnTx/>
              <a:uFillTx/>
              <a:latin typeface="Lato" panose="020F0502020204030203" pitchFamily="34" charset="77"/>
              <a:ea typeface="+mj-ea"/>
              <a:cs typeface="+mj-cs"/>
            </a:endParaRPr>
          </a:p>
        </p:txBody>
      </p:sp>
      <p:sp>
        <p:nvSpPr>
          <p:cNvPr id="2" name="Rectangle 1">
            <a:extLst>
              <a:ext uri="{FF2B5EF4-FFF2-40B4-BE49-F238E27FC236}">
                <a16:creationId xmlns:a16="http://schemas.microsoft.com/office/drawing/2014/main" id="{275BCCE6-1826-187A-4A22-7F759A96B259}"/>
              </a:ext>
            </a:extLst>
          </p:cNvPr>
          <p:cNvSpPr/>
          <p:nvPr/>
        </p:nvSpPr>
        <p:spPr>
          <a:xfrm>
            <a:off x="322262" y="239103"/>
            <a:ext cx="7391144" cy="515938"/>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 sz="2400" b="1">
                <a:solidFill>
                  <a:schemeClr val="bg1"/>
                </a:solidFill>
                <a:latin typeface="Lato" panose="020F0502020204030203" pitchFamily="34" charset="77"/>
              </a:rPr>
              <a:t>Helpdesk configuration and problem/error reporting</a:t>
            </a:r>
            <a:endParaRPr kumimoji="0" lang="es-419" sz="2400" b="1" i="0" u="none" strike="noStrike" kern="1200" cap="none" spc="0" normalizeH="0" baseline="0">
              <a:ln>
                <a:noFill/>
              </a:ln>
              <a:solidFill>
                <a:schemeClr val="bg1"/>
              </a:solidFill>
              <a:effectLst/>
              <a:uLnTx/>
              <a:uFillTx/>
              <a:latin typeface="Lato" panose="020F0502020204030203" pitchFamily="34" charset="77"/>
              <a:ea typeface="+mj-ea"/>
              <a:cs typeface="+mj-cs"/>
            </a:endParaRPr>
          </a:p>
        </p:txBody>
      </p:sp>
      <p:grpSp>
        <p:nvGrpSpPr>
          <p:cNvPr id="5" name="Group 4">
            <a:extLst>
              <a:ext uri="{FF2B5EF4-FFF2-40B4-BE49-F238E27FC236}">
                <a16:creationId xmlns:a16="http://schemas.microsoft.com/office/drawing/2014/main" id="{5F104ECA-BF44-3C0F-E9B0-5C1F432AEFE6}"/>
              </a:ext>
            </a:extLst>
          </p:cNvPr>
          <p:cNvGrpSpPr/>
          <p:nvPr/>
        </p:nvGrpSpPr>
        <p:grpSpPr>
          <a:xfrm>
            <a:off x="0" y="6350638"/>
            <a:ext cx="12192000" cy="505228"/>
            <a:chOff x="-2064704" y="6249225"/>
            <a:chExt cx="14256705" cy="590788"/>
          </a:xfrm>
        </p:grpSpPr>
        <p:sp>
          <p:nvSpPr>
            <p:cNvPr id="7" name="Rectangle 6">
              <a:extLst>
                <a:ext uri="{FF2B5EF4-FFF2-40B4-BE49-F238E27FC236}">
                  <a16:creationId xmlns:a16="http://schemas.microsoft.com/office/drawing/2014/main" id="{40417052-6E3A-2598-B545-AF55B6BE8107}"/>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3050738-4EED-7BD5-3B26-E8E433E50E92}"/>
                </a:ext>
              </a:extLst>
            </p:cNvPr>
            <p:cNvGrpSpPr/>
            <p:nvPr/>
          </p:nvGrpSpPr>
          <p:grpSpPr>
            <a:xfrm>
              <a:off x="7603846" y="6341104"/>
              <a:ext cx="4400158" cy="474655"/>
              <a:chOff x="7791840" y="6380271"/>
              <a:chExt cx="4400158" cy="474655"/>
            </a:xfrm>
          </p:grpSpPr>
          <p:grpSp>
            <p:nvGrpSpPr>
              <p:cNvPr id="10" name="Group 9">
                <a:extLst>
                  <a:ext uri="{FF2B5EF4-FFF2-40B4-BE49-F238E27FC236}">
                    <a16:creationId xmlns:a16="http://schemas.microsoft.com/office/drawing/2014/main" id="{D6EDFBF2-B11E-794E-F796-C1514517C711}"/>
                  </a:ext>
                </a:extLst>
              </p:cNvPr>
              <p:cNvGrpSpPr/>
              <p:nvPr/>
            </p:nvGrpSpPr>
            <p:grpSpPr>
              <a:xfrm>
                <a:off x="7791840" y="6401688"/>
                <a:ext cx="3682668" cy="453238"/>
                <a:chOff x="-2229124" y="5876744"/>
                <a:chExt cx="8606221" cy="1059195"/>
              </a:xfrm>
            </p:grpSpPr>
            <p:pic>
              <p:nvPicPr>
                <p:cNvPr id="13" name="Picture 12">
                  <a:extLst>
                    <a:ext uri="{FF2B5EF4-FFF2-40B4-BE49-F238E27FC236}">
                      <a16:creationId xmlns:a16="http://schemas.microsoft.com/office/drawing/2014/main" id="{6D497F92-C762-8AD7-BE21-DC9CA6272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4" name="Picture 13">
                  <a:extLst>
                    <a:ext uri="{FF2B5EF4-FFF2-40B4-BE49-F238E27FC236}">
                      <a16:creationId xmlns:a16="http://schemas.microsoft.com/office/drawing/2014/main" id="{C361DCCB-1ED7-E181-F589-6883DF80391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5" name="Picture 14">
                  <a:extLst>
                    <a:ext uri="{FF2B5EF4-FFF2-40B4-BE49-F238E27FC236}">
                      <a16:creationId xmlns:a16="http://schemas.microsoft.com/office/drawing/2014/main" id="{F9A174F1-2D6C-5796-0DF4-9B6B54B7C8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6" name="Picture 15">
                  <a:extLst>
                    <a:ext uri="{FF2B5EF4-FFF2-40B4-BE49-F238E27FC236}">
                      <a16:creationId xmlns:a16="http://schemas.microsoft.com/office/drawing/2014/main" id="{07B635A4-FFD1-0F82-84D7-CA461AE4E64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7" name="Picture 16">
                  <a:extLst>
                    <a:ext uri="{FF2B5EF4-FFF2-40B4-BE49-F238E27FC236}">
                      <a16:creationId xmlns:a16="http://schemas.microsoft.com/office/drawing/2014/main" id="{AC683D8B-4F88-ABFD-8A78-FC87A6DBD97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18" name="Picture 17">
                  <a:extLst>
                    <a:ext uri="{FF2B5EF4-FFF2-40B4-BE49-F238E27FC236}">
                      <a16:creationId xmlns:a16="http://schemas.microsoft.com/office/drawing/2014/main" id="{45A28C34-51DC-255E-91DD-83F03AFDC63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1" name="Picture 10" descr="A logo with a heart in center&#10;&#10;Description automatically generated">
                <a:extLst>
                  <a:ext uri="{FF2B5EF4-FFF2-40B4-BE49-F238E27FC236}">
                    <a16:creationId xmlns:a16="http://schemas.microsoft.com/office/drawing/2014/main" id="{34AC54FB-F058-4194-AF98-7E4132B797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Tree>
    <p:extLst>
      <p:ext uri="{BB962C8B-B14F-4D97-AF65-F5344CB8AC3E}">
        <p14:creationId xmlns:p14="http://schemas.microsoft.com/office/powerpoint/2010/main" val="908772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C74E-F2E9-90CF-186F-6EF5C16F4734}"/>
            </a:ext>
          </a:extLst>
        </p:cNvPr>
        <p:cNvGrpSpPr/>
        <p:nvPr/>
      </p:nvGrpSpPr>
      <p:grpSpPr>
        <a:xfrm>
          <a:off x="0" y="0"/>
          <a:ext cx="0" cy="0"/>
          <a:chOff x="0" y="0"/>
          <a:chExt cx="0" cy="0"/>
        </a:xfrm>
      </p:grpSpPr>
      <p:sp>
        <p:nvSpPr>
          <p:cNvPr id="12" name="Content Placeholder 10">
            <a:extLst>
              <a:ext uri="{FF2B5EF4-FFF2-40B4-BE49-F238E27FC236}">
                <a16:creationId xmlns:a16="http://schemas.microsoft.com/office/drawing/2014/main" id="{7938D36B-7866-0A0E-6883-E4B183AE58A6}"/>
              </a:ext>
            </a:extLst>
          </p:cNvPr>
          <p:cNvSpPr txBox="1">
            <a:spLocks/>
          </p:cNvSpPr>
          <p:nvPr/>
        </p:nvSpPr>
        <p:spPr>
          <a:xfrm>
            <a:off x="2235200" y="1750639"/>
            <a:ext cx="8587475" cy="22843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defRPr/>
            </a:pPr>
            <a:r>
              <a:rPr lang="en-US" sz="2000" b="1" i="0">
                <a:solidFill>
                  <a:srgbClr val="000000"/>
                </a:solidFill>
                <a:effectLst/>
                <a:latin typeface="Lato"/>
                <a:ea typeface="Lato"/>
                <a:cs typeface="Lato"/>
              </a:rPr>
              <a:t>WhatsApp groups between </a:t>
            </a:r>
            <a:r>
              <a:rPr lang="en-US" sz="2000" b="0" i="0">
                <a:solidFill>
                  <a:srgbClr val="000000"/>
                </a:solidFill>
                <a:effectLst/>
                <a:latin typeface="Lato"/>
                <a:ea typeface="Lato"/>
                <a:cs typeface="Lato"/>
              </a:rPr>
              <a:t>District </a:t>
            </a:r>
            <a:r>
              <a:rPr lang="en-US" sz="2000">
                <a:solidFill>
                  <a:srgbClr val="000000"/>
                </a:solidFill>
                <a:latin typeface="Lato"/>
                <a:ea typeface="Lato"/>
                <a:cs typeface="Lato"/>
              </a:rPr>
              <a:t>Officials and</a:t>
            </a:r>
            <a:r>
              <a:rPr lang="en-US" sz="2000" b="0" i="0">
                <a:solidFill>
                  <a:srgbClr val="000000"/>
                </a:solidFill>
                <a:effectLst/>
                <a:latin typeface="Lato"/>
                <a:ea typeface="Lato"/>
                <a:cs typeface="Lato"/>
              </a:rPr>
              <a:t> each school can help report issues and </a:t>
            </a:r>
            <a:r>
              <a:rPr lang="en" sz="2000">
                <a:latin typeface="Lato"/>
                <a:ea typeface="Lato"/>
                <a:cs typeface="Lato"/>
              </a:rPr>
              <a:t>enable faster feedback, and resolution of issues. </a:t>
            </a:r>
          </a:p>
          <a:p>
            <a:pPr marL="0" indent="0">
              <a:lnSpc>
                <a:spcPct val="150000"/>
              </a:lnSpc>
              <a:buNone/>
              <a:defRPr/>
            </a:pPr>
            <a:r>
              <a:rPr lang="en" sz="2000">
                <a:solidFill>
                  <a:srgbClr val="FF0000"/>
                </a:solidFill>
                <a:latin typeface="Lato"/>
              </a:rPr>
              <a:t>REMEMBER TO CREATE WhatsApp GROUP DURING CATEGORY 3 TRAINING</a:t>
            </a:r>
            <a:endParaRPr lang="en" sz="2000" b="0" i="0" u="none" strike="noStrike" kern="1200" cap="none" spc="0" normalizeH="0" baseline="0">
              <a:ln>
                <a:noFill/>
              </a:ln>
              <a:solidFill>
                <a:srgbClr val="FF0000"/>
              </a:solidFill>
              <a:effectLst/>
              <a:uLnTx/>
              <a:uFillTx/>
            </a:endParaRPr>
          </a:p>
          <a:p>
            <a:pPr marL="0" indent="0">
              <a:lnSpc>
                <a:spcPct val="150000"/>
              </a:lnSpc>
              <a:buNone/>
              <a:defRPr/>
            </a:pPr>
            <a:endParaRPr lang="en" sz="2000"/>
          </a:p>
          <a:p>
            <a:pPr marL="0" indent="0" fontAlgn="base">
              <a:lnSpc>
                <a:spcPct val="150000"/>
              </a:lnSpc>
              <a:buNone/>
              <a:defRPr/>
            </a:pPr>
            <a:endParaRPr lang="en" sz="2000"/>
          </a:p>
        </p:txBody>
      </p:sp>
      <p:sp>
        <p:nvSpPr>
          <p:cNvPr id="8" name="TextBox 7">
            <a:extLst>
              <a:ext uri="{FF2B5EF4-FFF2-40B4-BE49-F238E27FC236}">
                <a16:creationId xmlns:a16="http://schemas.microsoft.com/office/drawing/2014/main" id="{A7DD0112-F651-E6DD-9EEC-C8E479208748}"/>
              </a:ext>
            </a:extLst>
          </p:cNvPr>
          <p:cNvSpPr txBox="1"/>
          <p:nvPr/>
        </p:nvSpPr>
        <p:spPr>
          <a:xfrm>
            <a:off x="333258" y="1128624"/>
            <a:ext cx="10489417" cy="461665"/>
          </a:xfrm>
          <a:prstGeom prst="rect">
            <a:avLst/>
          </a:prstGeom>
          <a:solidFill>
            <a:srgbClr val="F26C3A"/>
          </a:solidFill>
        </p:spPr>
        <p:txBody>
          <a:bodyPr wrap="square" rtlCol="0">
            <a:spAutoFit/>
          </a:bodyPr>
          <a:lstStyle/>
          <a:p>
            <a:pPr lvl="0">
              <a:defRPr/>
            </a:pPr>
            <a:r>
              <a:rPr lang="en" sz="2400" b="1">
                <a:solidFill>
                  <a:schemeClr val="bg1"/>
                </a:solidFill>
              </a:rPr>
              <a:t>WhatsApp Group – A circle of user support </a:t>
            </a:r>
            <a:endParaRPr kumimoji="0" lang="es-419" sz="2400" b="1" i="0" u="none" strike="noStrike" kern="1200" cap="none" spc="0" normalizeH="0" baseline="0">
              <a:ln>
                <a:noFill/>
              </a:ln>
              <a:solidFill>
                <a:schemeClr val="bg1"/>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DAF9ABB-A049-D1A0-0153-FF9F4A50650A}"/>
              </a:ext>
            </a:extLst>
          </p:cNvPr>
          <p:cNvSpPr/>
          <p:nvPr/>
        </p:nvSpPr>
        <p:spPr>
          <a:xfrm>
            <a:off x="322262" y="239103"/>
            <a:ext cx="7391144" cy="515938"/>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 sz="2400" b="1">
                <a:solidFill>
                  <a:schemeClr val="bg1"/>
                </a:solidFill>
                <a:latin typeface="Lato" panose="020F0502020204030203" pitchFamily="34" charset="77"/>
              </a:rPr>
              <a:t>Level 2 Helpdesk</a:t>
            </a:r>
            <a:endParaRPr kumimoji="0" lang="es-419" sz="2400" b="1" i="0" u="none" strike="noStrike" kern="1200" cap="none" spc="0" normalizeH="0" baseline="0">
              <a:ln>
                <a:noFill/>
              </a:ln>
              <a:solidFill>
                <a:schemeClr val="bg1"/>
              </a:solidFill>
              <a:effectLst/>
              <a:uLnTx/>
              <a:uFillTx/>
              <a:latin typeface="Lato" panose="020F0502020204030203" pitchFamily="34" charset="77"/>
              <a:ea typeface="+mj-ea"/>
              <a:cs typeface="+mj-cs"/>
            </a:endParaRPr>
          </a:p>
        </p:txBody>
      </p:sp>
      <p:grpSp>
        <p:nvGrpSpPr>
          <p:cNvPr id="3" name="Group 2">
            <a:extLst>
              <a:ext uri="{FF2B5EF4-FFF2-40B4-BE49-F238E27FC236}">
                <a16:creationId xmlns:a16="http://schemas.microsoft.com/office/drawing/2014/main" id="{8D72A21A-14F9-C8CC-D7EB-06D284CF7793}"/>
              </a:ext>
            </a:extLst>
          </p:cNvPr>
          <p:cNvGrpSpPr/>
          <p:nvPr/>
        </p:nvGrpSpPr>
        <p:grpSpPr>
          <a:xfrm>
            <a:off x="0" y="6350638"/>
            <a:ext cx="12192000" cy="505228"/>
            <a:chOff x="-2064704" y="6249225"/>
            <a:chExt cx="14256705" cy="590788"/>
          </a:xfrm>
        </p:grpSpPr>
        <p:sp>
          <p:nvSpPr>
            <p:cNvPr id="5" name="Rectangle 4">
              <a:extLst>
                <a:ext uri="{FF2B5EF4-FFF2-40B4-BE49-F238E27FC236}">
                  <a16:creationId xmlns:a16="http://schemas.microsoft.com/office/drawing/2014/main" id="{DDB1019E-B479-6283-F893-17D8D0FB0059}"/>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845A6D0-5A3E-A318-6752-722088A0A8AD}"/>
                </a:ext>
              </a:extLst>
            </p:cNvPr>
            <p:cNvGrpSpPr/>
            <p:nvPr/>
          </p:nvGrpSpPr>
          <p:grpSpPr>
            <a:xfrm>
              <a:off x="7603846" y="6341104"/>
              <a:ext cx="4400158" cy="474655"/>
              <a:chOff x="7791840" y="6380271"/>
              <a:chExt cx="4400158" cy="474655"/>
            </a:xfrm>
          </p:grpSpPr>
          <p:grpSp>
            <p:nvGrpSpPr>
              <p:cNvPr id="7" name="Group 6">
                <a:extLst>
                  <a:ext uri="{FF2B5EF4-FFF2-40B4-BE49-F238E27FC236}">
                    <a16:creationId xmlns:a16="http://schemas.microsoft.com/office/drawing/2014/main" id="{7EA7DFD9-1D3C-A78D-9F2C-DA50F2EA7107}"/>
                  </a:ext>
                </a:extLst>
              </p:cNvPr>
              <p:cNvGrpSpPr/>
              <p:nvPr/>
            </p:nvGrpSpPr>
            <p:grpSpPr>
              <a:xfrm>
                <a:off x="7791840" y="6401688"/>
                <a:ext cx="3682668" cy="453238"/>
                <a:chOff x="-2229124" y="5876744"/>
                <a:chExt cx="8606221" cy="1059195"/>
              </a:xfrm>
            </p:grpSpPr>
            <p:pic>
              <p:nvPicPr>
                <p:cNvPr id="10" name="Picture 9">
                  <a:extLst>
                    <a:ext uri="{FF2B5EF4-FFF2-40B4-BE49-F238E27FC236}">
                      <a16:creationId xmlns:a16="http://schemas.microsoft.com/office/drawing/2014/main" id="{6064F043-2073-3D50-CF71-E633D1915F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1" name="Picture 10">
                  <a:extLst>
                    <a:ext uri="{FF2B5EF4-FFF2-40B4-BE49-F238E27FC236}">
                      <a16:creationId xmlns:a16="http://schemas.microsoft.com/office/drawing/2014/main" id="{06C7AB66-5241-6505-0568-6B6474FC6D4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3" name="Picture 12">
                  <a:extLst>
                    <a:ext uri="{FF2B5EF4-FFF2-40B4-BE49-F238E27FC236}">
                      <a16:creationId xmlns:a16="http://schemas.microsoft.com/office/drawing/2014/main" id="{FA795F6E-EAF3-B2DB-41D1-AD17A52E92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4" name="Picture 13">
                  <a:extLst>
                    <a:ext uri="{FF2B5EF4-FFF2-40B4-BE49-F238E27FC236}">
                      <a16:creationId xmlns:a16="http://schemas.microsoft.com/office/drawing/2014/main" id="{7215C230-4B40-6CFC-168A-EB4EAE5A73C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5" name="Picture 14">
                  <a:extLst>
                    <a:ext uri="{FF2B5EF4-FFF2-40B4-BE49-F238E27FC236}">
                      <a16:creationId xmlns:a16="http://schemas.microsoft.com/office/drawing/2014/main" id="{07FF2575-E7F6-839A-AC54-8F9BCDA993D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16" name="Picture 15">
                  <a:extLst>
                    <a:ext uri="{FF2B5EF4-FFF2-40B4-BE49-F238E27FC236}">
                      <a16:creationId xmlns:a16="http://schemas.microsoft.com/office/drawing/2014/main" id="{FDEC3963-8B2A-0551-98A3-10E4E43567A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9" name="Picture 8" descr="A logo with a heart in center&#10;&#10;Description automatically generated">
                <a:extLst>
                  <a:ext uri="{FF2B5EF4-FFF2-40B4-BE49-F238E27FC236}">
                    <a16:creationId xmlns:a16="http://schemas.microsoft.com/office/drawing/2014/main" id="{FBDE7E89-FD2F-CDB4-9832-A7D9352C78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pic>
        <p:nvPicPr>
          <p:cNvPr id="1026" name="Picture 2" descr="WhatsApp - Wikipédia">
            <a:extLst>
              <a:ext uri="{FF2B5EF4-FFF2-40B4-BE49-F238E27FC236}">
                <a16:creationId xmlns:a16="http://schemas.microsoft.com/office/drawing/2014/main" id="{891E6A61-9EB9-1E04-5577-DDFEC70A685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0492" y="1922307"/>
            <a:ext cx="1477665" cy="1482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405B1A-E4B3-26E4-19D5-DED54C5A81D7}"/>
              </a:ext>
            </a:extLst>
          </p:cNvPr>
          <p:cNvSpPr txBox="1"/>
          <p:nvPr/>
        </p:nvSpPr>
        <p:spPr>
          <a:xfrm>
            <a:off x="322262" y="3850546"/>
            <a:ext cx="10489417" cy="461665"/>
          </a:xfrm>
          <a:prstGeom prst="rect">
            <a:avLst/>
          </a:prstGeom>
          <a:solidFill>
            <a:srgbClr val="F26C3A"/>
          </a:solidFill>
        </p:spPr>
        <p:txBody>
          <a:bodyPr wrap="square" rtlCol="0">
            <a:spAutoFit/>
          </a:bodyPr>
          <a:lstStyle/>
          <a:p>
            <a:pPr lvl="0">
              <a:defRPr/>
            </a:pPr>
            <a:r>
              <a:rPr lang="en" sz="2400" b="1">
                <a:solidFill>
                  <a:schemeClr val="bg1"/>
                </a:solidFill>
              </a:rPr>
              <a:t>Reporting of Issues</a:t>
            </a:r>
            <a:endParaRPr kumimoji="0" lang="es-419" sz="2400" b="1" i="0" u="none" strike="noStrike" kern="1200" cap="none" spc="0" normalizeH="0" baseline="0">
              <a:ln>
                <a:noFill/>
              </a:ln>
              <a:solidFill>
                <a:schemeClr val="bg1"/>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1AAC8E4-BD20-7A5C-6C50-6A3F9683C4E8}"/>
              </a:ext>
            </a:extLst>
          </p:cNvPr>
          <p:cNvSpPr txBox="1"/>
          <p:nvPr/>
        </p:nvSpPr>
        <p:spPr>
          <a:xfrm>
            <a:off x="1264356" y="4543363"/>
            <a:ext cx="8313556" cy="883383"/>
          </a:xfrm>
          <a:prstGeom prst="rect">
            <a:avLst/>
          </a:prstGeom>
          <a:noFill/>
        </p:spPr>
        <p:txBody>
          <a:bodyPr wrap="square">
            <a:spAutoFit/>
          </a:bodyPr>
          <a:lstStyle/>
          <a:p>
            <a:pPr marL="342900" indent="-342900" fontAlgn="base">
              <a:lnSpc>
                <a:spcPct val="150000"/>
              </a:lnSpc>
              <a:buFont typeface="+mj-lt"/>
              <a:buAutoNum type="arabicPeriod"/>
            </a:pPr>
            <a:r>
              <a:rPr lang="en-US" sz="1800" b="0" i="0">
                <a:solidFill>
                  <a:srgbClr val="000000"/>
                </a:solidFill>
                <a:effectLst/>
              </a:rPr>
              <a:t>Username and password of the user to be mentioned facing the issue </a:t>
            </a:r>
          </a:p>
          <a:p>
            <a:pPr marL="342900" indent="-342900" fontAlgn="base">
              <a:lnSpc>
                <a:spcPct val="150000"/>
              </a:lnSpc>
              <a:buFont typeface="+mj-lt"/>
              <a:buAutoNum type="arabicPeriod"/>
            </a:pPr>
            <a:r>
              <a:rPr lang="en-US" sz="1800" b="0" i="0">
                <a:solidFill>
                  <a:srgbClr val="000000"/>
                </a:solidFill>
                <a:effectLst/>
              </a:rPr>
              <a:t>Share videos or screenshots </a:t>
            </a:r>
          </a:p>
        </p:txBody>
      </p:sp>
    </p:spTree>
    <p:extLst>
      <p:ext uri="{BB962C8B-B14F-4D97-AF65-F5344CB8AC3E}">
        <p14:creationId xmlns:p14="http://schemas.microsoft.com/office/powerpoint/2010/main" val="37210261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7BB3-786A-D7D0-B302-0E4AC091C51F}"/>
              </a:ext>
            </a:extLst>
          </p:cNvPr>
          <p:cNvSpPr>
            <a:spLocks noGrp="1"/>
          </p:cNvSpPr>
          <p:nvPr>
            <p:ph type="title"/>
          </p:nvPr>
        </p:nvSpPr>
        <p:spPr>
          <a:xfrm>
            <a:off x="838200" y="365125"/>
            <a:ext cx="2093686" cy="810531"/>
          </a:xfr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en-US" sz="2800" b="1">
                <a:solidFill>
                  <a:srgbClr val="EFEBE6"/>
                </a:solidFill>
                <a:latin typeface="Lato" panose="020F0502020204030203" pitchFamily="34" charset="77"/>
                <a:ea typeface="+mn-ea"/>
                <a:cs typeface="+mn-cs"/>
              </a:rPr>
              <a:t>Objectives</a:t>
            </a:r>
          </a:p>
        </p:txBody>
      </p:sp>
      <p:sp>
        <p:nvSpPr>
          <p:cNvPr id="3" name="Content Placeholder 2">
            <a:extLst>
              <a:ext uri="{FF2B5EF4-FFF2-40B4-BE49-F238E27FC236}">
                <a16:creationId xmlns:a16="http://schemas.microsoft.com/office/drawing/2014/main" id="{8C2C3BF6-D5E0-841D-BBF7-FB0E9BF66679}"/>
              </a:ext>
            </a:extLst>
          </p:cNvPr>
          <p:cNvSpPr>
            <a:spLocks noGrp="1"/>
          </p:cNvSpPr>
          <p:nvPr>
            <p:ph idx="1"/>
          </p:nvPr>
        </p:nvSpPr>
        <p:spPr>
          <a:xfrm>
            <a:off x="838200" y="1622425"/>
            <a:ext cx="10515600" cy="4351338"/>
          </a:xfrm>
        </p:spPr>
        <p:txBody>
          <a:bodyPr vert="horz" lIns="91440" tIns="45720" rIns="91440" bIns="45720" rtlCol="0" anchor="t">
            <a:normAutofit/>
          </a:bodyPr>
          <a:lstStyle/>
          <a:p>
            <a:pPr marL="514350" indent="-514350">
              <a:lnSpc>
                <a:spcPct val="110000"/>
              </a:lnSpc>
              <a:buAutoNum type="arabicPeriod"/>
            </a:pPr>
            <a:r>
              <a:rPr lang="en-US" sz="2600" dirty="0">
                <a:ea typeface="+mn-lt"/>
                <a:cs typeface="+mn-lt"/>
              </a:rPr>
              <a:t>Understand the absence tracking process.</a:t>
            </a:r>
          </a:p>
          <a:p>
            <a:pPr marL="514350" indent="-514350">
              <a:lnSpc>
                <a:spcPct val="110000"/>
              </a:lnSpc>
              <a:buAutoNum type="arabicPeriod"/>
            </a:pPr>
            <a:r>
              <a:rPr lang="en-US" sz="2600" dirty="0">
                <a:ea typeface="+mn-lt"/>
                <a:cs typeface="+mn-lt"/>
              </a:rPr>
              <a:t>Discuss the integration of MINEDUC SDMS with DHIS2-SEMIS.</a:t>
            </a:r>
          </a:p>
          <a:p>
            <a:pPr marL="514350" indent="-514350">
              <a:lnSpc>
                <a:spcPct val="110000"/>
              </a:lnSpc>
              <a:buAutoNum type="arabicPeriod"/>
            </a:pPr>
            <a:r>
              <a:rPr lang="en-US" sz="2600" dirty="0">
                <a:ea typeface="+mn-lt"/>
                <a:cs typeface="+mn-lt"/>
              </a:rPr>
              <a:t>Guide participants on accessing and meeting requirements for DHIS2-SEMIS Android &amp; Web and provide hands-on practice</a:t>
            </a:r>
            <a:endParaRPr lang="en-US" dirty="0"/>
          </a:p>
          <a:p>
            <a:pPr marL="514350" indent="-514350">
              <a:lnSpc>
                <a:spcPct val="110000"/>
              </a:lnSpc>
              <a:buAutoNum type="arabicPeriod"/>
            </a:pPr>
            <a:r>
              <a:rPr lang="en-US" sz="2600" dirty="0">
                <a:ea typeface="+mn-lt"/>
                <a:cs typeface="+mn-lt"/>
              </a:rPr>
              <a:t>Familiarize participants with Helpdesk support.</a:t>
            </a:r>
          </a:p>
        </p:txBody>
      </p:sp>
      <p:grpSp>
        <p:nvGrpSpPr>
          <p:cNvPr id="4" name="Group 3">
            <a:extLst>
              <a:ext uri="{FF2B5EF4-FFF2-40B4-BE49-F238E27FC236}">
                <a16:creationId xmlns:a16="http://schemas.microsoft.com/office/drawing/2014/main" id="{ADF7E070-4CA9-A1DC-D2F0-213F422B5673}"/>
              </a:ext>
            </a:extLst>
          </p:cNvPr>
          <p:cNvGrpSpPr/>
          <p:nvPr/>
        </p:nvGrpSpPr>
        <p:grpSpPr>
          <a:xfrm>
            <a:off x="1" y="6352772"/>
            <a:ext cx="12192000" cy="505228"/>
            <a:chOff x="-2064704" y="6249225"/>
            <a:chExt cx="14256705" cy="590788"/>
          </a:xfrm>
        </p:grpSpPr>
        <p:sp>
          <p:nvSpPr>
            <p:cNvPr id="5" name="Rectangle 4">
              <a:extLst>
                <a:ext uri="{FF2B5EF4-FFF2-40B4-BE49-F238E27FC236}">
                  <a16:creationId xmlns:a16="http://schemas.microsoft.com/office/drawing/2014/main" id="{5D2BFEE6-9B0A-92F4-D801-05A7470375AB}"/>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AD61202-8EA5-203D-27FA-3BE1F4E546CE}"/>
                </a:ext>
              </a:extLst>
            </p:cNvPr>
            <p:cNvGrpSpPr/>
            <p:nvPr/>
          </p:nvGrpSpPr>
          <p:grpSpPr>
            <a:xfrm>
              <a:off x="7603846" y="6341104"/>
              <a:ext cx="4400158" cy="474655"/>
              <a:chOff x="7791840" y="6380271"/>
              <a:chExt cx="4400158" cy="474655"/>
            </a:xfrm>
          </p:grpSpPr>
          <p:grpSp>
            <p:nvGrpSpPr>
              <p:cNvPr id="7" name="Group 6">
                <a:extLst>
                  <a:ext uri="{FF2B5EF4-FFF2-40B4-BE49-F238E27FC236}">
                    <a16:creationId xmlns:a16="http://schemas.microsoft.com/office/drawing/2014/main" id="{BB2D1C88-1B38-7D2E-7A56-68CCE2AC3145}"/>
                  </a:ext>
                </a:extLst>
              </p:cNvPr>
              <p:cNvGrpSpPr/>
              <p:nvPr/>
            </p:nvGrpSpPr>
            <p:grpSpPr>
              <a:xfrm>
                <a:off x="7791840" y="6401688"/>
                <a:ext cx="3682668" cy="453238"/>
                <a:chOff x="-2229124" y="5876744"/>
                <a:chExt cx="8606221" cy="1059195"/>
              </a:xfrm>
            </p:grpSpPr>
            <p:pic>
              <p:nvPicPr>
                <p:cNvPr id="9" name="Picture 8">
                  <a:extLst>
                    <a:ext uri="{FF2B5EF4-FFF2-40B4-BE49-F238E27FC236}">
                      <a16:creationId xmlns:a16="http://schemas.microsoft.com/office/drawing/2014/main" id="{4AB86BD4-098F-5D54-B8CF-227B40E3A2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0" name="Picture 9">
                  <a:extLst>
                    <a:ext uri="{FF2B5EF4-FFF2-40B4-BE49-F238E27FC236}">
                      <a16:creationId xmlns:a16="http://schemas.microsoft.com/office/drawing/2014/main" id="{EA82AF8F-FBBB-F781-CEA4-4E275AC676D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1" name="Picture 10">
                  <a:extLst>
                    <a:ext uri="{FF2B5EF4-FFF2-40B4-BE49-F238E27FC236}">
                      <a16:creationId xmlns:a16="http://schemas.microsoft.com/office/drawing/2014/main" id="{12B3A228-7A1E-99D9-D52E-FA335F85B7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2" name="Picture 11">
                  <a:extLst>
                    <a:ext uri="{FF2B5EF4-FFF2-40B4-BE49-F238E27FC236}">
                      <a16:creationId xmlns:a16="http://schemas.microsoft.com/office/drawing/2014/main" id="{193CE8DA-4D91-C9D8-A9AC-08701971C4A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3" name="Picture 12">
                  <a:extLst>
                    <a:ext uri="{FF2B5EF4-FFF2-40B4-BE49-F238E27FC236}">
                      <a16:creationId xmlns:a16="http://schemas.microsoft.com/office/drawing/2014/main" id="{6BEDA1F7-95AE-587F-234B-0B5256FAB9E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14" name="Picture 13">
                  <a:extLst>
                    <a:ext uri="{FF2B5EF4-FFF2-40B4-BE49-F238E27FC236}">
                      <a16:creationId xmlns:a16="http://schemas.microsoft.com/office/drawing/2014/main" id="{1FCEC22E-B5E0-BA8D-9EC9-3B651CEB27B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8" name="Picture 7" descr="A logo with a heart in center&#10;&#10;Description automatically generated">
                <a:extLst>
                  <a:ext uri="{FF2B5EF4-FFF2-40B4-BE49-F238E27FC236}">
                    <a16:creationId xmlns:a16="http://schemas.microsoft.com/office/drawing/2014/main" id="{42B9AD22-8C9F-9EDD-A511-112CAE20FF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spTree>
    <p:extLst>
      <p:ext uri="{BB962C8B-B14F-4D97-AF65-F5344CB8AC3E}">
        <p14:creationId xmlns:p14="http://schemas.microsoft.com/office/powerpoint/2010/main" val="22369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1139-ADE7-24AF-46C4-7D53244B95A1}"/>
              </a:ext>
            </a:extLst>
          </p:cNvPr>
          <p:cNvSpPr>
            <a:spLocks noGrp="1"/>
          </p:cNvSpPr>
          <p:nvPr>
            <p:ph type="title"/>
          </p:nvPr>
        </p:nvSpPr>
        <p:spPr>
          <a:xfrm>
            <a:off x="365761" y="413757"/>
            <a:ext cx="3189785" cy="843190"/>
          </a:xfrm>
          <a:solidFill>
            <a:schemeClr val="accent2"/>
          </a:solidFill>
        </p:spPr>
        <p:txBody>
          <a:bodyPr/>
          <a:lstStyle/>
          <a:p>
            <a:pPr algn="ctr"/>
            <a:r>
              <a:rPr lang="en-US" b="1">
                <a:solidFill>
                  <a:schemeClr val="bg1"/>
                </a:solidFill>
              </a:rPr>
              <a:t>POST TEST!</a:t>
            </a:r>
          </a:p>
        </p:txBody>
      </p:sp>
      <p:sp>
        <p:nvSpPr>
          <p:cNvPr id="5" name="TextBox 4">
            <a:extLst>
              <a:ext uri="{FF2B5EF4-FFF2-40B4-BE49-F238E27FC236}">
                <a16:creationId xmlns:a16="http://schemas.microsoft.com/office/drawing/2014/main" id="{1CF9E19B-374D-A755-A43E-AC72F28107F5}"/>
              </a:ext>
            </a:extLst>
          </p:cNvPr>
          <p:cNvSpPr txBox="1"/>
          <p:nvPr/>
        </p:nvSpPr>
        <p:spPr>
          <a:xfrm>
            <a:off x="371208" y="2389009"/>
            <a:ext cx="5615176" cy="2308324"/>
          </a:xfrm>
          <a:prstGeom prst="rect">
            <a:avLst/>
          </a:prstGeom>
          <a:noFill/>
        </p:spPr>
        <p:txBody>
          <a:bodyPr wrap="square" lIns="91440" tIns="45720" rIns="91440" bIns="45720" anchor="t">
            <a:spAutoFit/>
          </a:bodyPr>
          <a:lstStyle/>
          <a:p>
            <a:r>
              <a:rPr lang="en-US" sz="2400" b="1" dirty="0">
                <a:solidFill>
                  <a:srgbClr val="F26C3A"/>
                </a:solidFill>
              </a:rPr>
              <a:t>School Post Test</a:t>
            </a:r>
            <a:endParaRPr lang="en-US" sz="2400" dirty="0">
              <a:solidFill>
                <a:srgbClr val="F26C3A"/>
              </a:solidFill>
            </a:endParaRPr>
          </a:p>
          <a:p>
            <a:r>
              <a:rPr lang="en-US" sz="2400" b="1" dirty="0">
                <a:solidFill>
                  <a:srgbClr val="F26C3A"/>
                </a:solidFill>
              </a:rPr>
              <a:t> </a:t>
            </a:r>
            <a:r>
              <a:rPr lang="en-US" sz="2400" dirty="0">
                <a:solidFill>
                  <a:srgbClr val="F26C3A"/>
                </a:solidFill>
                <a:ea typeface="+mn-lt"/>
                <a:cs typeface="+mn-lt"/>
                <a:hlinkClick r:id="rId2"/>
              </a:rPr>
              <a:t>https://odk.mineduc.gov.rw/-/single/gGbhxdVZXtKPT3ZRtfs7nb2MKQKORYR?st=IyY9p6T8LISsjWvzYyxl8eD6thNd7eLKaWxA30j7BtlkBvgpjoKYD$8XubL5veKv</a:t>
            </a:r>
            <a:endParaRPr lang="en-US" sz="2400" dirty="0">
              <a:solidFill>
                <a:srgbClr val="F26C3A"/>
              </a:solidFill>
            </a:endParaRPr>
          </a:p>
        </p:txBody>
      </p:sp>
      <p:pic>
        <p:nvPicPr>
          <p:cNvPr id="6" name="Picture 5">
            <a:extLst>
              <a:ext uri="{FF2B5EF4-FFF2-40B4-BE49-F238E27FC236}">
                <a16:creationId xmlns:a16="http://schemas.microsoft.com/office/drawing/2014/main" id="{4ACC8173-0F29-6B75-806B-261955EB5DF4}"/>
              </a:ext>
            </a:extLst>
          </p:cNvPr>
          <p:cNvPicPr>
            <a:picLocks noChangeAspect="1"/>
          </p:cNvPicPr>
          <p:nvPr/>
        </p:nvPicPr>
        <p:blipFill>
          <a:blip r:embed="rId3"/>
          <a:stretch>
            <a:fillRect/>
          </a:stretch>
        </p:blipFill>
        <p:spPr>
          <a:xfrm>
            <a:off x="7703713" y="3743145"/>
            <a:ext cx="1706327" cy="1691002"/>
          </a:xfrm>
          <a:prstGeom prst="rect">
            <a:avLst/>
          </a:prstGeom>
        </p:spPr>
      </p:pic>
      <p:sp>
        <p:nvSpPr>
          <p:cNvPr id="4" name="TextBox 3">
            <a:extLst>
              <a:ext uri="{FF2B5EF4-FFF2-40B4-BE49-F238E27FC236}">
                <a16:creationId xmlns:a16="http://schemas.microsoft.com/office/drawing/2014/main" id="{3A50FB06-6E44-A723-3C0A-9345195FE84A}"/>
              </a:ext>
            </a:extLst>
          </p:cNvPr>
          <p:cNvSpPr txBox="1"/>
          <p:nvPr/>
        </p:nvSpPr>
        <p:spPr>
          <a:xfrm>
            <a:off x="7142647" y="2388019"/>
            <a:ext cx="29447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26C3A"/>
                </a:solidFill>
              </a:rPr>
              <a:t>Project Post Test: </a:t>
            </a:r>
            <a:r>
              <a:rPr lang="en-US" sz="2400" u="sng">
                <a:solidFill>
                  <a:srgbClr val="F26C3A"/>
                </a:solidFill>
                <a:cs typeface="Segoe UI"/>
                <a:hlinkClick r:id="rId4">
                  <a:extLst>
                    <a:ext uri="{A12FA001-AC4F-418D-AE19-62706E023703}">
                      <ahyp:hlinkClr xmlns:ahyp="http://schemas.microsoft.com/office/drawing/2018/hyperlinkcolor" val="tx"/>
                    </a:ext>
                  </a:extLst>
                </a:hlinkClick>
              </a:rPr>
              <a:t>https://forms.office.com/e/PNYUU6gPLe</a:t>
            </a:r>
            <a:endParaRPr lang="en-US"/>
          </a:p>
        </p:txBody>
      </p:sp>
    </p:spTree>
    <p:extLst>
      <p:ext uri="{BB962C8B-B14F-4D97-AF65-F5344CB8AC3E}">
        <p14:creationId xmlns:p14="http://schemas.microsoft.com/office/powerpoint/2010/main" val="1972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0B628-AF54-EE3A-4198-9EBFECF8AF8A}"/>
              </a:ext>
            </a:extLst>
          </p:cNvPr>
          <p:cNvSpPr>
            <a:spLocks noGrp="1"/>
          </p:cNvSpPr>
          <p:nvPr>
            <p:ph type="title"/>
          </p:nvPr>
        </p:nvSpPr>
        <p:spPr>
          <a:xfrm>
            <a:off x="3901722" y="2938066"/>
            <a:ext cx="4200878" cy="981868"/>
          </a:xfrm>
          <a:solidFill>
            <a:schemeClr val="accent2"/>
          </a:solidFill>
        </p:spPr>
        <p:txBody>
          <a:bodyPr/>
          <a:lstStyle/>
          <a:p>
            <a:pPr algn="ctr"/>
            <a:r>
              <a:rPr lang="en-US" b="1" dirty="0">
                <a:solidFill>
                  <a:schemeClr val="bg1"/>
                </a:solidFill>
              </a:rPr>
              <a:t>Thank You!</a:t>
            </a:r>
          </a:p>
        </p:txBody>
      </p:sp>
      <p:grpSp>
        <p:nvGrpSpPr>
          <p:cNvPr id="2" name="Group 1">
            <a:extLst>
              <a:ext uri="{FF2B5EF4-FFF2-40B4-BE49-F238E27FC236}">
                <a16:creationId xmlns:a16="http://schemas.microsoft.com/office/drawing/2014/main" id="{E870D16C-BC59-90B4-BEC8-D6A895D9FAAD}"/>
              </a:ext>
            </a:extLst>
          </p:cNvPr>
          <p:cNvGrpSpPr/>
          <p:nvPr/>
        </p:nvGrpSpPr>
        <p:grpSpPr>
          <a:xfrm>
            <a:off x="2910635" y="3919934"/>
            <a:ext cx="6637722" cy="814502"/>
            <a:chOff x="3084449" y="246536"/>
            <a:chExt cx="5769265" cy="707935"/>
          </a:xfrm>
        </p:grpSpPr>
        <p:grpSp>
          <p:nvGrpSpPr>
            <p:cNvPr id="3" name="Group 2">
              <a:extLst>
                <a:ext uri="{FF2B5EF4-FFF2-40B4-BE49-F238E27FC236}">
                  <a16:creationId xmlns:a16="http://schemas.microsoft.com/office/drawing/2014/main" id="{D4A4C1F3-EC4C-9DB8-BE80-661D694C42A5}"/>
                </a:ext>
              </a:extLst>
            </p:cNvPr>
            <p:cNvGrpSpPr/>
            <p:nvPr/>
          </p:nvGrpSpPr>
          <p:grpSpPr>
            <a:xfrm>
              <a:off x="3084449" y="251888"/>
              <a:ext cx="5769265" cy="687630"/>
              <a:chOff x="-206955" y="1111593"/>
              <a:chExt cx="8806437" cy="1049626"/>
            </a:xfrm>
          </p:grpSpPr>
          <p:sp>
            <p:nvSpPr>
              <p:cNvPr id="6" name="Rectangle 5">
                <a:extLst>
                  <a:ext uri="{FF2B5EF4-FFF2-40B4-BE49-F238E27FC236}">
                    <a16:creationId xmlns:a16="http://schemas.microsoft.com/office/drawing/2014/main" id="{071F3200-99DC-03ED-75EE-CB8D3C46D101}"/>
                  </a:ext>
                </a:extLst>
              </p:cNvPr>
              <p:cNvSpPr/>
              <p:nvPr/>
            </p:nvSpPr>
            <p:spPr>
              <a:xfrm>
                <a:off x="-200280" y="1128456"/>
                <a:ext cx="8799762" cy="1013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A0AC9A9-22A8-DC2D-4307-2FDFB2A35010}"/>
                  </a:ext>
                </a:extLst>
              </p:cNvPr>
              <p:cNvGrpSpPr/>
              <p:nvPr/>
            </p:nvGrpSpPr>
            <p:grpSpPr>
              <a:xfrm>
                <a:off x="-206955" y="1111593"/>
                <a:ext cx="7403057" cy="1049626"/>
                <a:chOff x="-752602" y="5834858"/>
                <a:chExt cx="7403057" cy="1049626"/>
              </a:xfrm>
            </p:grpSpPr>
            <p:pic>
              <p:nvPicPr>
                <p:cNvPr id="8" name="Picture 7">
                  <a:extLst>
                    <a:ext uri="{FF2B5EF4-FFF2-40B4-BE49-F238E27FC236}">
                      <a16:creationId xmlns:a16="http://schemas.microsoft.com/office/drawing/2014/main" id="{0C1299DD-AA57-0593-0802-76D7DAFE5D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3551" y="5851721"/>
                  <a:ext cx="1287366" cy="1030569"/>
                </a:xfrm>
                <a:prstGeom prst="rect">
                  <a:avLst/>
                </a:prstGeom>
              </p:spPr>
            </p:pic>
            <p:pic>
              <p:nvPicPr>
                <p:cNvPr id="9" name="Picture 8">
                  <a:extLst>
                    <a:ext uri="{FF2B5EF4-FFF2-40B4-BE49-F238E27FC236}">
                      <a16:creationId xmlns:a16="http://schemas.microsoft.com/office/drawing/2014/main" id="{5F860320-E1FE-D764-C0EA-8D97B15882B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2602" y="5838141"/>
                  <a:ext cx="1049405" cy="1027285"/>
                </a:xfrm>
                <a:prstGeom prst="rect">
                  <a:avLst/>
                </a:prstGeom>
              </p:spPr>
            </p:pic>
            <p:pic>
              <p:nvPicPr>
                <p:cNvPr id="10" name="Picture 9">
                  <a:extLst>
                    <a:ext uri="{FF2B5EF4-FFF2-40B4-BE49-F238E27FC236}">
                      <a16:creationId xmlns:a16="http://schemas.microsoft.com/office/drawing/2014/main" id="{122A0BB6-443D-8B47-C1DC-49C48950CD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188" y="5834858"/>
                  <a:ext cx="695507" cy="1030568"/>
                </a:xfrm>
                <a:prstGeom prst="rect">
                  <a:avLst/>
                </a:prstGeom>
              </p:spPr>
            </p:pic>
            <p:pic>
              <p:nvPicPr>
                <p:cNvPr id="11" name="Picture 10">
                  <a:extLst>
                    <a:ext uri="{FF2B5EF4-FFF2-40B4-BE49-F238E27FC236}">
                      <a16:creationId xmlns:a16="http://schemas.microsoft.com/office/drawing/2014/main" id="{0092FBD7-E29E-4AC4-E113-BF8BCC8F770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616402" y="5853916"/>
                  <a:ext cx="927640" cy="1030568"/>
                </a:xfrm>
                <a:prstGeom prst="rect">
                  <a:avLst/>
                </a:prstGeom>
              </p:spPr>
            </p:pic>
            <p:pic>
              <p:nvPicPr>
                <p:cNvPr id="12" name="Picture 11">
                  <a:extLst>
                    <a:ext uri="{FF2B5EF4-FFF2-40B4-BE49-F238E27FC236}">
                      <a16:creationId xmlns:a16="http://schemas.microsoft.com/office/drawing/2014/main" id="{EFF6CB37-0922-5C05-C188-DA95202105D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120959" y="6078788"/>
                  <a:ext cx="1325159" cy="633375"/>
                </a:xfrm>
                <a:prstGeom prst="rect">
                  <a:avLst/>
                </a:prstGeom>
              </p:spPr>
            </p:pic>
            <p:pic>
              <p:nvPicPr>
                <p:cNvPr id="13" name="Picture 12">
                  <a:extLst>
                    <a:ext uri="{FF2B5EF4-FFF2-40B4-BE49-F238E27FC236}">
                      <a16:creationId xmlns:a16="http://schemas.microsoft.com/office/drawing/2014/main" id="{82366AB5-E064-E6D4-F58A-334647A2AC0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594803" y="5851721"/>
                  <a:ext cx="1055652" cy="1030568"/>
                </a:xfrm>
                <a:prstGeom prst="rect">
                  <a:avLst/>
                </a:prstGeom>
              </p:spPr>
            </p:pic>
          </p:grpSp>
        </p:grpSp>
        <p:pic>
          <p:nvPicPr>
            <p:cNvPr id="5" name="Picture 4" descr="A logo with a heart in center&#10;&#10;Description automatically generated">
              <a:extLst>
                <a:ext uri="{FF2B5EF4-FFF2-40B4-BE49-F238E27FC236}">
                  <a16:creationId xmlns:a16="http://schemas.microsoft.com/office/drawing/2014/main" id="{EF49F9F2-A8AD-173D-8CDE-7F0F8C4E84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2082" y="246536"/>
              <a:ext cx="801632" cy="707935"/>
            </a:xfrm>
            <a:prstGeom prst="rect">
              <a:avLst/>
            </a:prstGeom>
          </p:spPr>
        </p:pic>
      </p:grpSp>
    </p:spTree>
    <p:extLst>
      <p:ext uri="{BB962C8B-B14F-4D97-AF65-F5344CB8AC3E}">
        <p14:creationId xmlns:p14="http://schemas.microsoft.com/office/powerpoint/2010/main" val="340734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AB05-9D0A-ED81-44E5-0380F96AB6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CACC90-4A68-DC31-EF4D-C07C453EEDB3}"/>
              </a:ext>
            </a:extLst>
          </p:cNvPr>
          <p:cNvSpPr>
            <a:spLocks noGrp="1"/>
          </p:cNvSpPr>
          <p:nvPr>
            <p:ph idx="1"/>
          </p:nvPr>
        </p:nvSpPr>
        <p:spPr>
          <a:xfrm>
            <a:off x="838200" y="986314"/>
            <a:ext cx="10515600" cy="1684316"/>
          </a:xfrm>
        </p:spPr>
        <p:txBody>
          <a:bodyPr vert="horz" lIns="91440" tIns="45720" rIns="91440" bIns="45720" rtlCol="0" anchor="t">
            <a:normAutofit/>
          </a:bodyPr>
          <a:lstStyle/>
          <a:p>
            <a:pPr marL="342900" indent="-342900">
              <a:lnSpc>
                <a:spcPct val="150000"/>
              </a:lnSpc>
              <a:buAutoNum type="arabicPeriod"/>
            </a:pPr>
            <a:r>
              <a:rPr lang="en-US" sz="2400" b="1" dirty="0">
                <a:solidFill>
                  <a:schemeClr val="accent2"/>
                </a:solidFill>
                <a:latin typeface="Lato"/>
              </a:rPr>
              <a:t>DHIS2-SEMIS is integrated with SDMS through a backend process. </a:t>
            </a:r>
          </a:p>
          <a:p>
            <a:pPr lvl="1">
              <a:lnSpc>
                <a:spcPct val="150000"/>
              </a:lnSpc>
            </a:pPr>
            <a:r>
              <a:rPr lang="en-US" sz="1800" b="1" dirty="0">
                <a:latin typeface="Lato"/>
              </a:rPr>
              <a:t>SDMS is the Upstream System</a:t>
            </a:r>
          </a:p>
          <a:p>
            <a:pPr lvl="1">
              <a:lnSpc>
                <a:spcPct val="150000"/>
              </a:lnSpc>
            </a:pPr>
            <a:r>
              <a:rPr lang="en-US" sz="1800" b="1" dirty="0">
                <a:latin typeface="Lato"/>
              </a:rPr>
              <a:t>DHIS2-SEMIS is the Downstream System that reflects what is in the Upstream SDMS</a:t>
            </a:r>
          </a:p>
          <a:p>
            <a:pPr marL="0" indent="0">
              <a:lnSpc>
                <a:spcPct val="150000"/>
              </a:lnSpc>
              <a:buNone/>
            </a:pPr>
            <a:endParaRPr lang="en-US" sz="4800" b="1" dirty="0">
              <a:latin typeface="Lato"/>
            </a:endParaRPr>
          </a:p>
        </p:txBody>
      </p:sp>
      <p:sp>
        <p:nvSpPr>
          <p:cNvPr id="6" name="TextBox 5">
            <a:extLst>
              <a:ext uri="{FF2B5EF4-FFF2-40B4-BE49-F238E27FC236}">
                <a16:creationId xmlns:a16="http://schemas.microsoft.com/office/drawing/2014/main" id="{FF3F92FC-AD72-C068-147D-616383F20486}"/>
              </a:ext>
            </a:extLst>
          </p:cNvPr>
          <p:cNvSpPr txBox="1"/>
          <p:nvPr/>
        </p:nvSpPr>
        <p:spPr>
          <a:xfrm>
            <a:off x="833056" y="437285"/>
            <a:ext cx="10475489" cy="461665"/>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rPr>
              <a:t>The connection between MINEDUC SDMS and DHIS2-SEMIS</a:t>
            </a:r>
          </a:p>
        </p:txBody>
      </p:sp>
      <p:grpSp>
        <p:nvGrpSpPr>
          <p:cNvPr id="18" name="Group 17">
            <a:extLst>
              <a:ext uri="{FF2B5EF4-FFF2-40B4-BE49-F238E27FC236}">
                <a16:creationId xmlns:a16="http://schemas.microsoft.com/office/drawing/2014/main" id="{B87166D8-4A64-875F-880E-8942F1F7F12B}"/>
              </a:ext>
            </a:extLst>
          </p:cNvPr>
          <p:cNvGrpSpPr/>
          <p:nvPr/>
        </p:nvGrpSpPr>
        <p:grpSpPr>
          <a:xfrm>
            <a:off x="1" y="6352772"/>
            <a:ext cx="12192000" cy="505228"/>
            <a:chOff x="-2064704" y="6249225"/>
            <a:chExt cx="14256705" cy="590788"/>
          </a:xfrm>
        </p:grpSpPr>
        <p:sp>
          <p:nvSpPr>
            <p:cNvPr id="19" name="Rectangle 18">
              <a:extLst>
                <a:ext uri="{FF2B5EF4-FFF2-40B4-BE49-F238E27FC236}">
                  <a16:creationId xmlns:a16="http://schemas.microsoft.com/office/drawing/2014/main" id="{EECBDC3E-9DCE-B277-0E1D-F1EAC794F632}"/>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D8E8464-A8FF-9ABA-4455-EA973813EDFC}"/>
                </a:ext>
              </a:extLst>
            </p:cNvPr>
            <p:cNvGrpSpPr/>
            <p:nvPr/>
          </p:nvGrpSpPr>
          <p:grpSpPr>
            <a:xfrm>
              <a:off x="7603846" y="6341104"/>
              <a:ext cx="4400158" cy="474655"/>
              <a:chOff x="7791840" y="6380271"/>
              <a:chExt cx="4400158" cy="474655"/>
            </a:xfrm>
          </p:grpSpPr>
          <p:grpSp>
            <p:nvGrpSpPr>
              <p:cNvPr id="21" name="Group 20">
                <a:extLst>
                  <a:ext uri="{FF2B5EF4-FFF2-40B4-BE49-F238E27FC236}">
                    <a16:creationId xmlns:a16="http://schemas.microsoft.com/office/drawing/2014/main" id="{C6ABD2AE-B2E7-7B30-4FFA-5B9E5F750B14}"/>
                  </a:ext>
                </a:extLst>
              </p:cNvPr>
              <p:cNvGrpSpPr/>
              <p:nvPr/>
            </p:nvGrpSpPr>
            <p:grpSpPr>
              <a:xfrm>
                <a:off x="7791840" y="6401688"/>
                <a:ext cx="3682668" cy="453238"/>
                <a:chOff x="-2229124" y="5876744"/>
                <a:chExt cx="8606221" cy="1059195"/>
              </a:xfrm>
            </p:grpSpPr>
            <p:pic>
              <p:nvPicPr>
                <p:cNvPr id="23" name="Picture 22">
                  <a:extLst>
                    <a:ext uri="{FF2B5EF4-FFF2-40B4-BE49-F238E27FC236}">
                      <a16:creationId xmlns:a16="http://schemas.microsoft.com/office/drawing/2014/main" id="{7D05E008-3E79-EF37-5458-D738E25E5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24" name="Picture 23">
                  <a:extLst>
                    <a:ext uri="{FF2B5EF4-FFF2-40B4-BE49-F238E27FC236}">
                      <a16:creationId xmlns:a16="http://schemas.microsoft.com/office/drawing/2014/main" id="{A55D0988-4572-342D-C706-927F91F7C48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25" name="Picture 24">
                  <a:extLst>
                    <a:ext uri="{FF2B5EF4-FFF2-40B4-BE49-F238E27FC236}">
                      <a16:creationId xmlns:a16="http://schemas.microsoft.com/office/drawing/2014/main" id="{ED09A49B-6113-BD81-872E-896A3E2355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26" name="Picture 25">
                  <a:extLst>
                    <a:ext uri="{FF2B5EF4-FFF2-40B4-BE49-F238E27FC236}">
                      <a16:creationId xmlns:a16="http://schemas.microsoft.com/office/drawing/2014/main" id="{7AC71AF5-AA47-C9B0-897F-5CA18729426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7" name="Picture 26">
                  <a:extLst>
                    <a:ext uri="{FF2B5EF4-FFF2-40B4-BE49-F238E27FC236}">
                      <a16:creationId xmlns:a16="http://schemas.microsoft.com/office/drawing/2014/main" id="{0492D4AB-BB0D-60A2-E4A8-D283CE53C79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8" name="Picture 27">
                  <a:extLst>
                    <a:ext uri="{FF2B5EF4-FFF2-40B4-BE49-F238E27FC236}">
                      <a16:creationId xmlns:a16="http://schemas.microsoft.com/office/drawing/2014/main" id="{66D173A4-2FA2-A5BE-CA15-5921B89F180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22" name="Picture 21" descr="A logo with a heart in center&#10;&#10;Description automatically generated">
                <a:extLst>
                  <a:ext uri="{FF2B5EF4-FFF2-40B4-BE49-F238E27FC236}">
                    <a16:creationId xmlns:a16="http://schemas.microsoft.com/office/drawing/2014/main" id="{FE5EDF5D-D4BB-2118-550D-88E9310AD7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grpSp>
        <p:nvGrpSpPr>
          <p:cNvPr id="5" name="Group 12">
            <a:extLst>
              <a:ext uri="{FF2B5EF4-FFF2-40B4-BE49-F238E27FC236}">
                <a16:creationId xmlns:a16="http://schemas.microsoft.com/office/drawing/2014/main" id="{97526B35-CA79-8133-1AAF-7BEED2EE1002}"/>
              </a:ext>
            </a:extLst>
          </p:cNvPr>
          <p:cNvGrpSpPr/>
          <p:nvPr/>
        </p:nvGrpSpPr>
        <p:grpSpPr>
          <a:xfrm>
            <a:off x="1309973" y="4568872"/>
            <a:ext cx="1627136" cy="1539398"/>
            <a:chOff x="331398" y="3030962"/>
            <a:chExt cx="2678800" cy="2336482"/>
          </a:xfrm>
        </p:grpSpPr>
        <p:sp>
          <p:nvSpPr>
            <p:cNvPr id="10" name="Freeform 5">
              <a:extLst>
                <a:ext uri="{FF2B5EF4-FFF2-40B4-BE49-F238E27FC236}">
                  <a16:creationId xmlns:a16="http://schemas.microsoft.com/office/drawing/2014/main" id="{071670B3-4CDE-193F-4A71-A2DD9F594C3F}"/>
                </a:ext>
              </a:extLst>
            </p:cNvPr>
            <p:cNvSpPr/>
            <p:nvPr/>
          </p:nvSpPr>
          <p:spPr>
            <a:xfrm>
              <a:off x="846437" y="3030962"/>
              <a:ext cx="1648722" cy="1261278"/>
            </a:xfrm>
            <a:custGeom>
              <a:avLst/>
              <a:gdLst/>
              <a:ahLst/>
              <a:cxnLst/>
              <a:rect l="l" t="t" r="r" b="b"/>
              <a:pathLst>
                <a:path w="3020035" h="2170650">
                  <a:moveTo>
                    <a:pt x="0" y="0"/>
                  </a:moveTo>
                  <a:lnTo>
                    <a:pt x="3020034" y="0"/>
                  </a:lnTo>
                  <a:lnTo>
                    <a:pt x="3020034" y="2170650"/>
                  </a:lnTo>
                  <a:lnTo>
                    <a:pt x="0" y="21706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TextBox 11">
              <a:extLst>
                <a:ext uri="{FF2B5EF4-FFF2-40B4-BE49-F238E27FC236}">
                  <a16:creationId xmlns:a16="http://schemas.microsoft.com/office/drawing/2014/main" id="{CB91069E-FBB4-E307-1C69-50CF74E5E0AB}"/>
                </a:ext>
              </a:extLst>
            </p:cNvPr>
            <p:cNvSpPr txBox="1"/>
            <p:nvPr/>
          </p:nvSpPr>
          <p:spPr>
            <a:xfrm>
              <a:off x="331398" y="4479879"/>
              <a:ext cx="2678800" cy="887565"/>
            </a:xfrm>
            <a:prstGeom prst="rect">
              <a:avLst/>
            </a:prstGeom>
            <a:solidFill>
              <a:schemeClr val="accent2"/>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rPr>
                <a:t>MINEDUC Server for SDMS</a:t>
              </a:r>
              <a:endParaRPr lang="en-US" sz="1600"/>
            </a:p>
          </p:txBody>
        </p:sp>
      </p:grpSp>
      <p:grpSp>
        <p:nvGrpSpPr>
          <p:cNvPr id="7" name="Group 2">
            <a:extLst>
              <a:ext uri="{FF2B5EF4-FFF2-40B4-BE49-F238E27FC236}">
                <a16:creationId xmlns:a16="http://schemas.microsoft.com/office/drawing/2014/main" id="{B4F8BC7E-0970-87CC-F49B-67B722402759}"/>
              </a:ext>
            </a:extLst>
          </p:cNvPr>
          <p:cNvGrpSpPr/>
          <p:nvPr/>
        </p:nvGrpSpPr>
        <p:grpSpPr>
          <a:xfrm>
            <a:off x="4929358" y="4648596"/>
            <a:ext cx="807618" cy="1502545"/>
            <a:chOff x="0" y="0"/>
            <a:chExt cx="2236983" cy="4161830"/>
          </a:xfrm>
        </p:grpSpPr>
        <p:sp>
          <p:nvSpPr>
            <p:cNvPr id="8" name="Freeform 3">
              <a:extLst>
                <a:ext uri="{FF2B5EF4-FFF2-40B4-BE49-F238E27FC236}">
                  <a16:creationId xmlns:a16="http://schemas.microsoft.com/office/drawing/2014/main" id="{1863F251-477F-9C70-CA9F-DF73EAB1A2DD}"/>
                </a:ext>
              </a:extLst>
            </p:cNvPr>
            <p:cNvSpPr/>
            <p:nvPr/>
          </p:nvSpPr>
          <p:spPr>
            <a:xfrm>
              <a:off x="109586" y="118746"/>
              <a:ext cx="2017812" cy="3924337"/>
            </a:xfrm>
            <a:custGeom>
              <a:avLst/>
              <a:gdLst/>
              <a:ahLst/>
              <a:cxnLst/>
              <a:rect l="l" t="t" r="r" b="b"/>
              <a:pathLst>
                <a:path w="2017812" h="3924337">
                  <a:moveTo>
                    <a:pt x="0" y="0"/>
                  </a:moveTo>
                  <a:lnTo>
                    <a:pt x="2017812" y="0"/>
                  </a:lnTo>
                  <a:lnTo>
                    <a:pt x="2017812" y="3924337"/>
                  </a:lnTo>
                  <a:lnTo>
                    <a:pt x="0" y="3924337"/>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4">
              <a:extLst>
                <a:ext uri="{FF2B5EF4-FFF2-40B4-BE49-F238E27FC236}">
                  <a16:creationId xmlns:a16="http://schemas.microsoft.com/office/drawing/2014/main" id="{FEE3A4CA-0D43-D1F3-8004-5487C603D392}"/>
                </a:ext>
              </a:extLst>
            </p:cNvPr>
            <p:cNvSpPr/>
            <p:nvPr/>
          </p:nvSpPr>
          <p:spPr>
            <a:xfrm>
              <a:off x="0" y="0"/>
              <a:ext cx="2236983" cy="4161830"/>
            </a:xfrm>
            <a:custGeom>
              <a:avLst/>
              <a:gdLst/>
              <a:ahLst/>
              <a:cxnLst/>
              <a:rect l="l" t="t" r="r" b="b"/>
              <a:pathLst>
                <a:path w="2236983" h="4161830">
                  <a:moveTo>
                    <a:pt x="0" y="0"/>
                  </a:moveTo>
                  <a:lnTo>
                    <a:pt x="2236983" y="0"/>
                  </a:lnTo>
                  <a:lnTo>
                    <a:pt x="2236983" y="4161830"/>
                  </a:lnTo>
                  <a:lnTo>
                    <a:pt x="0" y="416183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14" name="Straight Arrow Connector 30">
            <a:extLst>
              <a:ext uri="{FF2B5EF4-FFF2-40B4-BE49-F238E27FC236}">
                <a16:creationId xmlns:a16="http://schemas.microsoft.com/office/drawing/2014/main" id="{30C43B55-2396-01E0-E82D-8ACDC2B59104}"/>
              </a:ext>
            </a:extLst>
          </p:cNvPr>
          <p:cNvCxnSpPr>
            <a:cxnSpLocks/>
          </p:cNvCxnSpPr>
          <p:nvPr/>
        </p:nvCxnSpPr>
        <p:spPr>
          <a:xfrm>
            <a:off x="3024069" y="5411281"/>
            <a:ext cx="1839079" cy="0"/>
          </a:xfrm>
          <a:prstGeom prst="straightConnector1">
            <a:avLst/>
          </a:prstGeom>
          <a:ln w="38100">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42">
            <a:extLst>
              <a:ext uri="{FF2B5EF4-FFF2-40B4-BE49-F238E27FC236}">
                <a16:creationId xmlns:a16="http://schemas.microsoft.com/office/drawing/2014/main" id="{DA0B0BCF-433C-F8EE-D6F5-712514999FD1}"/>
              </a:ext>
            </a:extLst>
          </p:cNvPr>
          <p:cNvCxnSpPr>
            <a:cxnSpLocks/>
          </p:cNvCxnSpPr>
          <p:nvPr/>
        </p:nvCxnSpPr>
        <p:spPr>
          <a:xfrm>
            <a:off x="5806504" y="5396325"/>
            <a:ext cx="858398" cy="0"/>
          </a:xfrm>
          <a:prstGeom prst="straightConnector1">
            <a:avLst/>
          </a:prstGeom>
          <a:ln w="38100">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1" name="TextBox 44">
            <a:extLst>
              <a:ext uri="{FF2B5EF4-FFF2-40B4-BE49-F238E27FC236}">
                <a16:creationId xmlns:a16="http://schemas.microsoft.com/office/drawing/2014/main" id="{6D769875-A384-DF95-553D-1C8DEAD97840}"/>
              </a:ext>
            </a:extLst>
          </p:cNvPr>
          <p:cNvSpPr txBox="1"/>
          <p:nvPr/>
        </p:nvSpPr>
        <p:spPr>
          <a:xfrm>
            <a:off x="6666543" y="5211659"/>
            <a:ext cx="4812215" cy="369332"/>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Fetch School, Grade, Class and learner data </a:t>
            </a:r>
          </a:p>
        </p:txBody>
      </p:sp>
      <p:sp>
        <p:nvSpPr>
          <p:cNvPr id="13" name="TextBox 12">
            <a:extLst>
              <a:ext uri="{FF2B5EF4-FFF2-40B4-BE49-F238E27FC236}">
                <a16:creationId xmlns:a16="http://schemas.microsoft.com/office/drawing/2014/main" id="{5B54CC03-C9DB-9646-E2DE-A9569350EB3C}"/>
              </a:ext>
            </a:extLst>
          </p:cNvPr>
          <p:cNvSpPr txBox="1"/>
          <p:nvPr/>
        </p:nvSpPr>
        <p:spPr>
          <a:xfrm>
            <a:off x="836743" y="2588717"/>
            <a:ext cx="1440369" cy="338554"/>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FFFFFF"/>
                </a:solidFill>
              </a:rPr>
              <a:t>What’s New</a:t>
            </a:r>
          </a:p>
        </p:txBody>
      </p:sp>
      <p:sp>
        <p:nvSpPr>
          <p:cNvPr id="15" name="Content Placeholder 2">
            <a:extLst>
              <a:ext uri="{FF2B5EF4-FFF2-40B4-BE49-F238E27FC236}">
                <a16:creationId xmlns:a16="http://schemas.microsoft.com/office/drawing/2014/main" id="{FBE381FD-225F-62BD-EAFA-FA251FBCAEF3}"/>
              </a:ext>
            </a:extLst>
          </p:cNvPr>
          <p:cNvSpPr txBox="1">
            <a:spLocks/>
          </p:cNvSpPr>
          <p:nvPr/>
        </p:nvSpPr>
        <p:spPr>
          <a:xfrm>
            <a:off x="813000" y="2923842"/>
            <a:ext cx="10515600" cy="168431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startAt="2"/>
            </a:pPr>
            <a:r>
              <a:rPr lang="en-US" sz="2400" b="1">
                <a:solidFill>
                  <a:schemeClr val="accent2"/>
                </a:solidFill>
                <a:latin typeface="Lato"/>
              </a:rPr>
              <a:t>Grade, Class &amp; Learner information in SDMS is reflected in DHIS2-SEMIS</a:t>
            </a:r>
          </a:p>
          <a:p>
            <a:pPr lvl="1">
              <a:lnSpc>
                <a:spcPct val="150000"/>
              </a:lnSpc>
            </a:pPr>
            <a:r>
              <a:rPr lang="en-US" sz="1800" b="1">
                <a:latin typeface="Lato"/>
              </a:rPr>
              <a:t>Select Grade -  shows Grade names from P1- P6 </a:t>
            </a:r>
          </a:p>
          <a:p>
            <a:pPr lvl="1">
              <a:lnSpc>
                <a:spcPct val="150000"/>
              </a:lnSpc>
            </a:pPr>
            <a:r>
              <a:rPr lang="en-US" sz="1800" b="1">
                <a:latin typeface="Lato"/>
              </a:rPr>
              <a:t>Select Class-  shows existing Classes within each grade, with learners enrolled in SDMS for active AY</a:t>
            </a:r>
            <a:endParaRPr lang="en-US" sz="1600">
              <a:latin typeface="Gill Sans MT"/>
            </a:endParaRPr>
          </a:p>
        </p:txBody>
      </p:sp>
    </p:spTree>
    <p:extLst>
      <p:ext uri="{BB962C8B-B14F-4D97-AF65-F5344CB8AC3E}">
        <p14:creationId xmlns:p14="http://schemas.microsoft.com/office/powerpoint/2010/main" val="117102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0A34-A1F3-905D-C7E8-8CC34DBEDA32}"/>
              </a:ext>
            </a:extLst>
          </p:cNvPr>
          <p:cNvSpPr>
            <a:spLocks noGrp="1"/>
          </p:cNvSpPr>
          <p:nvPr>
            <p:ph type="title"/>
          </p:nvPr>
        </p:nvSpPr>
        <p:spPr>
          <a:xfrm>
            <a:off x="838200" y="681037"/>
            <a:ext cx="7195457" cy="808945"/>
          </a:xfr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US" sz="2800" b="1">
                <a:solidFill>
                  <a:srgbClr val="EFEBE6"/>
                </a:solidFill>
                <a:latin typeface="Lato" panose="020F0502020204030203" pitchFamily="34" charset="77"/>
                <a:ea typeface="+mn-ea"/>
                <a:cs typeface="+mn-cs"/>
              </a:rPr>
              <a:t>Start of Year &amp; Ongoing Process on SDMS </a:t>
            </a:r>
          </a:p>
        </p:txBody>
      </p:sp>
      <p:sp>
        <p:nvSpPr>
          <p:cNvPr id="3" name="Content Placeholder 2">
            <a:extLst>
              <a:ext uri="{FF2B5EF4-FFF2-40B4-BE49-F238E27FC236}">
                <a16:creationId xmlns:a16="http://schemas.microsoft.com/office/drawing/2014/main" id="{7B90B588-7868-FB39-0350-76B51F3C5BAD}"/>
              </a:ext>
            </a:extLst>
          </p:cNvPr>
          <p:cNvSpPr>
            <a:spLocks noGrp="1"/>
          </p:cNvSpPr>
          <p:nvPr>
            <p:ph idx="1"/>
          </p:nvPr>
        </p:nvSpPr>
        <p:spPr>
          <a:xfrm>
            <a:off x="838200" y="1711324"/>
            <a:ext cx="10515600" cy="4967062"/>
          </a:xfrm>
        </p:spPr>
        <p:txBody>
          <a:bodyPr vert="horz" lIns="91440" tIns="45720" rIns="91440" bIns="45720" rtlCol="0" anchor="t">
            <a:normAutofit/>
          </a:bodyPr>
          <a:lstStyle/>
          <a:p>
            <a:pPr>
              <a:lnSpc>
                <a:spcPct val="150000"/>
              </a:lnSpc>
            </a:pPr>
            <a:r>
              <a:rPr lang="en-US" sz="2400"/>
              <a:t>Classes are created </a:t>
            </a:r>
            <a:r>
              <a:rPr lang="en-US" sz="2400" u="sng"/>
              <a:t>every Academic Year (AY)</a:t>
            </a:r>
            <a:r>
              <a:rPr lang="en-US" sz="2400"/>
              <a:t>. Only when learners are re-enrolled, there are classes and learners for the new AY.</a:t>
            </a:r>
          </a:p>
          <a:p>
            <a:pPr>
              <a:lnSpc>
                <a:spcPct val="150000"/>
              </a:lnSpc>
            </a:pPr>
            <a:r>
              <a:rPr lang="en-US" sz="2400">
                <a:hlinkClick r:id="" action="ppaction://hlinkshowjump?jump=nextslide"/>
              </a:rPr>
              <a:t>If learners are re-enrolled without class creation they are orphan records in a Grade</a:t>
            </a:r>
            <a:r>
              <a:rPr lang="en-US" sz="2400"/>
              <a:t>.</a:t>
            </a:r>
          </a:p>
          <a:p>
            <a:pPr>
              <a:lnSpc>
                <a:spcPct val="150000"/>
              </a:lnSpc>
            </a:pPr>
            <a:r>
              <a:rPr lang="en-US" sz="2400"/>
              <a:t>IF any Updates are made classes and learners in SDMS, teachers should do sync config and sync data on DHIS2-SEMIS</a:t>
            </a:r>
          </a:p>
          <a:p>
            <a:pPr lvl="1">
              <a:lnSpc>
                <a:spcPct val="150000"/>
              </a:lnSpc>
              <a:buFont typeface="Courier New" panose="020B0604020202020204" pitchFamily="34" charset="0"/>
              <a:buChar char="o"/>
            </a:pPr>
            <a:r>
              <a:rPr lang="en-US" sz="1600"/>
              <a:t>New Learners</a:t>
            </a:r>
          </a:p>
          <a:p>
            <a:pPr lvl="1">
              <a:lnSpc>
                <a:spcPct val="150000"/>
              </a:lnSpc>
              <a:buFont typeface="Courier New" panose="020B0604020202020204" pitchFamily="34" charset="0"/>
              <a:buChar char="o"/>
            </a:pPr>
            <a:r>
              <a:rPr lang="en-US" sz="1600"/>
              <a:t>Transfers between Classes</a:t>
            </a:r>
          </a:p>
          <a:p>
            <a:pPr lvl="1">
              <a:lnSpc>
                <a:spcPct val="150000"/>
              </a:lnSpc>
              <a:buFont typeface="Courier New" panose="020B0604020202020204" pitchFamily="34" charset="0"/>
              <a:buChar char="o"/>
            </a:pPr>
            <a:r>
              <a:rPr lang="en-US" sz="1600"/>
              <a:t>Transfers between Schools</a:t>
            </a:r>
          </a:p>
          <a:p>
            <a:pPr lvl="1">
              <a:lnSpc>
                <a:spcPct val="150000"/>
              </a:lnSpc>
              <a:buFont typeface="Courier New" panose="020B0604020202020204" pitchFamily="34" charset="0"/>
              <a:buChar char="o"/>
            </a:pPr>
            <a:endParaRPr lang="en-US" sz="1600"/>
          </a:p>
          <a:p>
            <a:pPr marL="0" indent="0">
              <a:lnSpc>
                <a:spcPct val="150000"/>
              </a:lnSpc>
              <a:buNone/>
            </a:pPr>
            <a:endParaRPr lang="en-US" sz="2400"/>
          </a:p>
        </p:txBody>
      </p:sp>
    </p:spTree>
    <p:extLst>
      <p:ext uri="{BB962C8B-B14F-4D97-AF65-F5344CB8AC3E}">
        <p14:creationId xmlns:p14="http://schemas.microsoft.com/office/powerpoint/2010/main" val="291097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13492-47EC-1BBE-827B-EE91E0D986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90432-8198-C90D-6B58-81CA581AD09B}"/>
              </a:ext>
            </a:extLst>
          </p:cNvPr>
          <p:cNvSpPr>
            <a:spLocks noGrp="1"/>
          </p:cNvSpPr>
          <p:nvPr>
            <p:ph idx="1"/>
          </p:nvPr>
        </p:nvSpPr>
        <p:spPr>
          <a:xfrm>
            <a:off x="286093" y="1090705"/>
            <a:ext cx="10745254" cy="1030351"/>
          </a:xfrm>
        </p:spPr>
        <p:txBody>
          <a:bodyPr vert="horz" lIns="91440" tIns="45720" rIns="91440" bIns="45720" rtlCol="0" anchor="t">
            <a:normAutofit/>
          </a:bodyPr>
          <a:lstStyle/>
          <a:p>
            <a:pPr marL="0" indent="0">
              <a:lnSpc>
                <a:spcPct val="150000"/>
              </a:lnSpc>
              <a:buNone/>
            </a:pPr>
            <a:r>
              <a:rPr lang="en-US" sz="1800" b="1">
                <a:solidFill>
                  <a:schemeClr val="accent2"/>
                </a:solidFill>
                <a:latin typeface="Lato"/>
              </a:rPr>
              <a:t>If a learner is not in the correct Grade or Class OR a student is to be Added OR Removed from a Grade and Class, update the Learner List on SDMS. Follow this process: </a:t>
            </a:r>
          </a:p>
          <a:p>
            <a:pPr marL="0" indent="0">
              <a:lnSpc>
                <a:spcPct val="150000"/>
              </a:lnSpc>
              <a:buNone/>
            </a:pPr>
            <a:endParaRPr lang="en-US" sz="4000" b="1">
              <a:latin typeface="Lato"/>
            </a:endParaRPr>
          </a:p>
        </p:txBody>
      </p:sp>
      <p:sp>
        <p:nvSpPr>
          <p:cNvPr id="6" name="TextBox 5">
            <a:extLst>
              <a:ext uri="{FF2B5EF4-FFF2-40B4-BE49-F238E27FC236}">
                <a16:creationId xmlns:a16="http://schemas.microsoft.com/office/drawing/2014/main" id="{B1DCD428-C753-92D8-2FD9-6D63CAE4B0FC}"/>
              </a:ext>
            </a:extLst>
          </p:cNvPr>
          <p:cNvSpPr txBox="1"/>
          <p:nvPr/>
        </p:nvSpPr>
        <p:spPr>
          <a:xfrm>
            <a:off x="286093" y="382819"/>
            <a:ext cx="7720050" cy="707886"/>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FFFF"/>
                </a:solidFill>
              </a:rPr>
              <a:t>What if a Learner is not in the Correct Grade or Class or Needs Adding or Removing from a Grade or Class</a:t>
            </a:r>
          </a:p>
        </p:txBody>
      </p:sp>
      <p:grpSp>
        <p:nvGrpSpPr>
          <p:cNvPr id="18" name="Group 17">
            <a:extLst>
              <a:ext uri="{FF2B5EF4-FFF2-40B4-BE49-F238E27FC236}">
                <a16:creationId xmlns:a16="http://schemas.microsoft.com/office/drawing/2014/main" id="{BBD284E6-C928-DE47-1986-FC8CEF369CF5}"/>
              </a:ext>
            </a:extLst>
          </p:cNvPr>
          <p:cNvGrpSpPr/>
          <p:nvPr/>
        </p:nvGrpSpPr>
        <p:grpSpPr>
          <a:xfrm>
            <a:off x="1" y="6352772"/>
            <a:ext cx="12192000" cy="505228"/>
            <a:chOff x="-2064704" y="6249225"/>
            <a:chExt cx="14256705" cy="590788"/>
          </a:xfrm>
        </p:grpSpPr>
        <p:sp>
          <p:nvSpPr>
            <p:cNvPr id="19" name="Rectangle 18">
              <a:extLst>
                <a:ext uri="{FF2B5EF4-FFF2-40B4-BE49-F238E27FC236}">
                  <a16:creationId xmlns:a16="http://schemas.microsoft.com/office/drawing/2014/main" id="{929C6EB9-D175-54CB-E38F-0DB9EECAF464}"/>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29F8922-9F2C-1A6E-8A3B-8BB7431E9BBC}"/>
                </a:ext>
              </a:extLst>
            </p:cNvPr>
            <p:cNvGrpSpPr/>
            <p:nvPr/>
          </p:nvGrpSpPr>
          <p:grpSpPr>
            <a:xfrm>
              <a:off x="7603846" y="6341104"/>
              <a:ext cx="4400158" cy="474655"/>
              <a:chOff x="7791840" y="6380271"/>
              <a:chExt cx="4400158" cy="474655"/>
            </a:xfrm>
          </p:grpSpPr>
          <p:grpSp>
            <p:nvGrpSpPr>
              <p:cNvPr id="21" name="Group 20">
                <a:extLst>
                  <a:ext uri="{FF2B5EF4-FFF2-40B4-BE49-F238E27FC236}">
                    <a16:creationId xmlns:a16="http://schemas.microsoft.com/office/drawing/2014/main" id="{7EE567DA-4F2A-AA51-F26B-2CBFBEB69E5E}"/>
                  </a:ext>
                </a:extLst>
              </p:cNvPr>
              <p:cNvGrpSpPr/>
              <p:nvPr/>
            </p:nvGrpSpPr>
            <p:grpSpPr>
              <a:xfrm>
                <a:off x="7791840" y="6401688"/>
                <a:ext cx="3682668" cy="453238"/>
                <a:chOff x="-2229124" y="5876744"/>
                <a:chExt cx="8606221" cy="1059195"/>
              </a:xfrm>
            </p:grpSpPr>
            <p:pic>
              <p:nvPicPr>
                <p:cNvPr id="23" name="Picture 22">
                  <a:extLst>
                    <a:ext uri="{FF2B5EF4-FFF2-40B4-BE49-F238E27FC236}">
                      <a16:creationId xmlns:a16="http://schemas.microsoft.com/office/drawing/2014/main" id="{8A48B4EF-1038-F965-55D5-29FB32585C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24" name="Picture 23">
                  <a:extLst>
                    <a:ext uri="{FF2B5EF4-FFF2-40B4-BE49-F238E27FC236}">
                      <a16:creationId xmlns:a16="http://schemas.microsoft.com/office/drawing/2014/main" id="{F7DF3C13-C630-661A-A323-DD07B9F65BC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25" name="Picture 24">
                  <a:extLst>
                    <a:ext uri="{FF2B5EF4-FFF2-40B4-BE49-F238E27FC236}">
                      <a16:creationId xmlns:a16="http://schemas.microsoft.com/office/drawing/2014/main" id="{2C3662BA-6450-1DC1-902C-A4C7701299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26" name="Picture 25">
                  <a:extLst>
                    <a:ext uri="{FF2B5EF4-FFF2-40B4-BE49-F238E27FC236}">
                      <a16:creationId xmlns:a16="http://schemas.microsoft.com/office/drawing/2014/main" id="{20DD5C08-852E-BA66-87C7-2022990B538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27" name="Picture 26">
                  <a:extLst>
                    <a:ext uri="{FF2B5EF4-FFF2-40B4-BE49-F238E27FC236}">
                      <a16:creationId xmlns:a16="http://schemas.microsoft.com/office/drawing/2014/main" id="{9914580C-AF16-1A01-08BC-CAB39EF448A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8" name="Picture 27">
                  <a:extLst>
                    <a:ext uri="{FF2B5EF4-FFF2-40B4-BE49-F238E27FC236}">
                      <a16:creationId xmlns:a16="http://schemas.microsoft.com/office/drawing/2014/main" id="{3E05D34E-2231-C9DF-5994-F67EA1602E9D}"/>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22" name="Picture 21" descr="A logo with a heart in center&#10;&#10;Description automatically generated">
                <a:extLst>
                  <a:ext uri="{FF2B5EF4-FFF2-40B4-BE49-F238E27FC236}">
                    <a16:creationId xmlns:a16="http://schemas.microsoft.com/office/drawing/2014/main" id="{CD1B083C-BE4A-9874-6F47-B12904B9AE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grpSp>
        <p:nvGrpSpPr>
          <p:cNvPr id="12" name="Group 11">
            <a:extLst>
              <a:ext uri="{FF2B5EF4-FFF2-40B4-BE49-F238E27FC236}">
                <a16:creationId xmlns:a16="http://schemas.microsoft.com/office/drawing/2014/main" id="{15DA7129-CD90-0FE1-663B-276F96DD98AC}"/>
              </a:ext>
            </a:extLst>
          </p:cNvPr>
          <p:cNvGrpSpPr/>
          <p:nvPr/>
        </p:nvGrpSpPr>
        <p:grpSpPr>
          <a:xfrm>
            <a:off x="398634" y="2215410"/>
            <a:ext cx="8816620" cy="2161283"/>
            <a:chOff x="398634" y="2215410"/>
            <a:chExt cx="8816620" cy="2161283"/>
          </a:xfrm>
        </p:grpSpPr>
        <p:sp>
          <p:nvSpPr>
            <p:cNvPr id="8" name="Freeform 7">
              <a:extLst>
                <a:ext uri="{FF2B5EF4-FFF2-40B4-BE49-F238E27FC236}">
                  <a16:creationId xmlns:a16="http://schemas.microsoft.com/office/drawing/2014/main" id="{F032B183-3277-6A73-304E-C0CB7DA6BA15}"/>
                </a:ext>
              </a:extLst>
            </p:cNvPr>
            <p:cNvSpPr/>
            <p:nvPr/>
          </p:nvSpPr>
          <p:spPr>
            <a:xfrm>
              <a:off x="398634" y="2215410"/>
              <a:ext cx="1512898" cy="2161283"/>
            </a:xfrm>
            <a:custGeom>
              <a:avLst/>
              <a:gdLst>
                <a:gd name="connsiteX0" fmla="*/ 0 w 2161282"/>
                <a:gd name="connsiteY0" fmla="*/ 0 h 1512897"/>
                <a:gd name="connsiteX1" fmla="*/ 1404834 w 2161282"/>
                <a:gd name="connsiteY1" fmla="*/ 0 h 1512897"/>
                <a:gd name="connsiteX2" fmla="*/ 2161282 w 2161282"/>
                <a:gd name="connsiteY2" fmla="*/ 756449 h 1512897"/>
                <a:gd name="connsiteX3" fmla="*/ 1404834 w 2161282"/>
                <a:gd name="connsiteY3" fmla="*/ 1512897 h 1512897"/>
                <a:gd name="connsiteX4" fmla="*/ 0 w 2161282"/>
                <a:gd name="connsiteY4" fmla="*/ 1512897 h 1512897"/>
                <a:gd name="connsiteX5" fmla="*/ 756449 w 2161282"/>
                <a:gd name="connsiteY5" fmla="*/ 756449 h 1512897"/>
                <a:gd name="connsiteX6" fmla="*/ 0 w 2161282"/>
                <a:gd name="connsiteY6" fmla="*/ 0 h 151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282" h="1512897">
                  <a:moveTo>
                    <a:pt x="2161281" y="0"/>
                  </a:moveTo>
                  <a:lnTo>
                    <a:pt x="2161281" y="983383"/>
                  </a:lnTo>
                  <a:lnTo>
                    <a:pt x="1080640" y="1512897"/>
                  </a:lnTo>
                  <a:lnTo>
                    <a:pt x="1" y="983383"/>
                  </a:lnTo>
                  <a:lnTo>
                    <a:pt x="1" y="0"/>
                  </a:lnTo>
                  <a:lnTo>
                    <a:pt x="1080640" y="529514"/>
                  </a:lnTo>
                  <a:lnTo>
                    <a:pt x="2161281"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767880" rIns="11430" bIns="767878" numCol="1" spcCol="1270" anchor="ctr" anchorCtr="0">
              <a:noAutofit/>
            </a:bodyPr>
            <a:lstStyle/>
            <a:p>
              <a:pPr marL="0" lvl="0" indent="0" algn="ctr" defTabSz="800100">
                <a:lnSpc>
                  <a:spcPct val="90000"/>
                </a:lnSpc>
                <a:spcBef>
                  <a:spcPct val="0"/>
                </a:spcBef>
                <a:spcAft>
                  <a:spcPct val="35000"/>
                </a:spcAft>
                <a:buFont typeface="Courier New" panose="020B0604020202020204" pitchFamily="34" charset="0"/>
                <a:buNone/>
              </a:pPr>
              <a:r>
                <a:rPr lang="en-US" sz="1800" kern="1200"/>
                <a:t>FIRST</a:t>
              </a:r>
            </a:p>
          </p:txBody>
        </p:sp>
        <p:sp>
          <p:nvSpPr>
            <p:cNvPr id="9" name="Freeform 8">
              <a:extLst>
                <a:ext uri="{FF2B5EF4-FFF2-40B4-BE49-F238E27FC236}">
                  <a16:creationId xmlns:a16="http://schemas.microsoft.com/office/drawing/2014/main" id="{DAFA10CD-19BF-8348-5A01-E2F2757136F0}"/>
                </a:ext>
              </a:extLst>
            </p:cNvPr>
            <p:cNvSpPr/>
            <p:nvPr/>
          </p:nvSpPr>
          <p:spPr>
            <a:xfrm>
              <a:off x="1911531" y="2215412"/>
              <a:ext cx="7303723" cy="1404833"/>
            </a:xfrm>
            <a:custGeom>
              <a:avLst/>
              <a:gdLst>
                <a:gd name="connsiteX0" fmla="*/ 234144 w 1404833"/>
                <a:gd name="connsiteY0" fmla="*/ 0 h 7303723"/>
                <a:gd name="connsiteX1" fmla="*/ 1170689 w 1404833"/>
                <a:gd name="connsiteY1" fmla="*/ 0 h 7303723"/>
                <a:gd name="connsiteX2" fmla="*/ 1404833 w 1404833"/>
                <a:gd name="connsiteY2" fmla="*/ 234144 h 7303723"/>
                <a:gd name="connsiteX3" fmla="*/ 1404833 w 1404833"/>
                <a:gd name="connsiteY3" fmla="*/ 7303723 h 7303723"/>
                <a:gd name="connsiteX4" fmla="*/ 1404833 w 1404833"/>
                <a:gd name="connsiteY4" fmla="*/ 7303723 h 7303723"/>
                <a:gd name="connsiteX5" fmla="*/ 0 w 1404833"/>
                <a:gd name="connsiteY5" fmla="*/ 7303723 h 7303723"/>
                <a:gd name="connsiteX6" fmla="*/ 0 w 1404833"/>
                <a:gd name="connsiteY6" fmla="*/ 7303723 h 7303723"/>
                <a:gd name="connsiteX7" fmla="*/ 0 w 1404833"/>
                <a:gd name="connsiteY7" fmla="*/ 234144 h 7303723"/>
                <a:gd name="connsiteX8" fmla="*/ 234144 w 1404833"/>
                <a:gd name="connsiteY8" fmla="*/ 0 h 73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833" h="7303723">
                  <a:moveTo>
                    <a:pt x="1404833" y="1217314"/>
                  </a:moveTo>
                  <a:lnTo>
                    <a:pt x="1404833" y="6086409"/>
                  </a:lnTo>
                  <a:cubicBezTo>
                    <a:pt x="1404833" y="6758712"/>
                    <a:pt x="1384669" y="7303723"/>
                    <a:pt x="1359797" y="7303723"/>
                  </a:cubicBezTo>
                  <a:lnTo>
                    <a:pt x="0" y="7303723"/>
                  </a:lnTo>
                  <a:lnTo>
                    <a:pt x="0" y="7303723"/>
                  </a:lnTo>
                  <a:lnTo>
                    <a:pt x="0" y="0"/>
                  </a:lnTo>
                  <a:lnTo>
                    <a:pt x="0" y="0"/>
                  </a:lnTo>
                  <a:lnTo>
                    <a:pt x="1359797" y="0"/>
                  </a:lnTo>
                  <a:cubicBezTo>
                    <a:pt x="1384669" y="0"/>
                    <a:pt x="1404833" y="545011"/>
                    <a:pt x="1404833" y="121731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80008" rIns="80008" bIns="80008" numCol="1" spcCol="1270" anchor="ctr" anchorCtr="0">
              <a:noAutofit/>
            </a:bodyPr>
            <a:lstStyle/>
            <a:p>
              <a:pPr marL="171450" lvl="1" indent="-171450" algn="l" defTabSz="800100">
                <a:lnSpc>
                  <a:spcPct val="90000"/>
                </a:lnSpc>
                <a:spcBef>
                  <a:spcPct val="0"/>
                </a:spcBef>
                <a:spcAft>
                  <a:spcPct val="15000"/>
                </a:spcAft>
                <a:buFont typeface="Courier New" panose="020B0604020202020204" pitchFamily="34" charset="0"/>
                <a:buChar char="o"/>
              </a:pPr>
              <a:r>
                <a:rPr lang="en-US" sz="1800" kern="1200">
                  <a:latin typeface="Lato"/>
                </a:rPr>
                <a:t>Class Teacher or Head Teacher informs School SDMS Focal Point to make updates in SDMS </a:t>
              </a:r>
              <a:endParaRPr lang="en-US" sz="1800" kern="1200"/>
            </a:p>
          </p:txBody>
        </p:sp>
      </p:grpSp>
      <p:grpSp>
        <p:nvGrpSpPr>
          <p:cNvPr id="13" name="Group 12">
            <a:extLst>
              <a:ext uri="{FF2B5EF4-FFF2-40B4-BE49-F238E27FC236}">
                <a16:creationId xmlns:a16="http://schemas.microsoft.com/office/drawing/2014/main" id="{2A4D12E5-8AD0-B2A3-1577-BC444C0A4C12}"/>
              </a:ext>
            </a:extLst>
          </p:cNvPr>
          <p:cNvGrpSpPr/>
          <p:nvPr/>
        </p:nvGrpSpPr>
        <p:grpSpPr>
          <a:xfrm>
            <a:off x="398634" y="4090020"/>
            <a:ext cx="8816620" cy="2161283"/>
            <a:chOff x="398634" y="4090020"/>
            <a:chExt cx="8816620" cy="2161283"/>
          </a:xfrm>
        </p:grpSpPr>
        <p:sp>
          <p:nvSpPr>
            <p:cNvPr id="10" name="Freeform 9">
              <a:extLst>
                <a:ext uri="{FF2B5EF4-FFF2-40B4-BE49-F238E27FC236}">
                  <a16:creationId xmlns:a16="http://schemas.microsoft.com/office/drawing/2014/main" id="{4E59D5A0-C2D0-96B4-E5A4-49DC5B404871}"/>
                </a:ext>
              </a:extLst>
            </p:cNvPr>
            <p:cNvSpPr/>
            <p:nvPr/>
          </p:nvSpPr>
          <p:spPr>
            <a:xfrm>
              <a:off x="398634" y="4090020"/>
              <a:ext cx="1512898" cy="2161283"/>
            </a:xfrm>
            <a:custGeom>
              <a:avLst/>
              <a:gdLst>
                <a:gd name="connsiteX0" fmla="*/ 0 w 2161282"/>
                <a:gd name="connsiteY0" fmla="*/ 0 h 1512897"/>
                <a:gd name="connsiteX1" fmla="*/ 1404834 w 2161282"/>
                <a:gd name="connsiteY1" fmla="*/ 0 h 1512897"/>
                <a:gd name="connsiteX2" fmla="*/ 2161282 w 2161282"/>
                <a:gd name="connsiteY2" fmla="*/ 756449 h 1512897"/>
                <a:gd name="connsiteX3" fmla="*/ 1404834 w 2161282"/>
                <a:gd name="connsiteY3" fmla="*/ 1512897 h 1512897"/>
                <a:gd name="connsiteX4" fmla="*/ 0 w 2161282"/>
                <a:gd name="connsiteY4" fmla="*/ 1512897 h 1512897"/>
                <a:gd name="connsiteX5" fmla="*/ 756449 w 2161282"/>
                <a:gd name="connsiteY5" fmla="*/ 756449 h 1512897"/>
                <a:gd name="connsiteX6" fmla="*/ 0 w 2161282"/>
                <a:gd name="connsiteY6" fmla="*/ 0 h 151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282" h="1512897">
                  <a:moveTo>
                    <a:pt x="2161281" y="0"/>
                  </a:moveTo>
                  <a:lnTo>
                    <a:pt x="2161281" y="983383"/>
                  </a:lnTo>
                  <a:lnTo>
                    <a:pt x="1080640" y="1512897"/>
                  </a:lnTo>
                  <a:lnTo>
                    <a:pt x="1" y="983383"/>
                  </a:lnTo>
                  <a:lnTo>
                    <a:pt x="1" y="0"/>
                  </a:lnTo>
                  <a:lnTo>
                    <a:pt x="1080640" y="529514"/>
                  </a:lnTo>
                  <a:lnTo>
                    <a:pt x="2161281"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767880" rIns="11430" bIns="767878" numCol="1" spcCol="1270" anchor="ctr" anchorCtr="0">
              <a:noAutofit/>
            </a:bodyPr>
            <a:lstStyle/>
            <a:p>
              <a:pPr marL="0" lvl="0" indent="0" algn="ctr" defTabSz="800100">
                <a:lnSpc>
                  <a:spcPct val="90000"/>
                </a:lnSpc>
                <a:spcBef>
                  <a:spcPct val="0"/>
                </a:spcBef>
                <a:spcAft>
                  <a:spcPct val="35000"/>
                </a:spcAft>
                <a:buNone/>
              </a:pPr>
              <a:r>
                <a:rPr lang="en-US" sz="1800" kern="1200">
                  <a:latin typeface="Lato"/>
                </a:rPr>
                <a:t>SECOND</a:t>
              </a:r>
            </a:p>
          </p:txBody>
        </p:sp>
        <p:sp>
          <p:nvSpPr>
            <p:cNvPr id="11" name="Freeform 10">
              <a:extLst>
                <a:ext uri="{FF2B5EF4-FFF2-40B4-BE49-F238E27FC236}">
                  <a16:creationId xmlns:a16="http://schemas.microsoft.com/office/drawing/2014/main" id="{01228B49-C60D-62E5-F2A0-912A960DBCA2}"/>
                </a:ext>
              </a:extLst>
            </p:cNvPr>
            <p:cNvSpPr/>
            <p:nvPr/>
          </p:nvSpPr>
          <p:spPr>
            <a:xfrm>
              <a:off x="1911531" y="4090021"/>
              <a:ext cx="7303723" cy="1404833"/>
            </a:xfrm>
            <a:custGeom>
              <a:avLst/>
              <a:gdLst>
                <a:gd name="connsiteX0" fmla="*/ 234144 w 1404833"/>
                <a:gd name="connsiteY0" fmla="*/ 0 h 7303723"/>
                <a:gd name="connsiteX1" fmla="*/ 1170689 w 1404833"/>
                <a:gd name="connsiteY1" fmla="*/ 0 h 7303723"/>
                <a:gd name="connsiteX2" fmla="*/ 1404833 w 1404833"/>
                <a:gd name="connsiteY2" fmla="*/ 234144 h 7303723"/>
                <a:gd name="connsiteX3" fmla="*/ 1404833 w 1404833"/>
                <a:gd name="connsiteY3" fmla="*/ 7303723 h 7303723"/>
                <a:gd name="connsiteX4" fmla="*/ 1404833 w 1404833"/>
                <a:gd name="connsiteY4" fmla="*/ 7303723 h 7303723"/>
                <a:gd name="connsiteX5" fmla="*/ 0 w 1404833"/>
                <a:gd name="connsiteY5" fmla="*/ 7303723 h 7303723"/>
                <a:gd name="connsiteX6" fmla="*/ 0 w 1404833"/>
                <a:gd name="connsiteY6" fmla="*/ 7303723 h 7303723"/>
                <a:gd name="connsiteX7" fmla="*/ 0 w 1404833"/>
                <a:gd name="connsiteY7" fmla="*/ 234144 h 7303723"/>
                <a:gd name="connsiteX8" fmla="*/ 234144 w 1404833"/>
                <a:gd name="connsiteY8" fmla="*/ 0 h 730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833" h="7303723">
                  <a:moveTo>
                    <a:pt x="1404833" y="1217314"/>
                  </a:moveTo>
                  <a:lnTo>
                    <a:pt x="1404833" y="6086409"/>
                  </a:lnTo>
                  <a:cubicBezTo>
                    <a:pt x="1404833" y="6758712"/>
                    <a:pt x="1384669" y="7303723"/>
                    <a:pt x="1359797" y="7303723"/>
                  </a:cubicBezTo>
                  <a:lnTo>
                    <a:pt x="0" y="7303723"/>
                  </a:lnTo>
                  <a:lnTo>
                    <a:pt x="0" y="7303723"/>
                  </a:lnTo>
                  <a:lnTo>
                    <a:pt x="0" y="0"/>
                  </a:lnTo>
                  <a:lnTo>
                    <a:pt x="0" y="0"/>
                  </a:lnTo>
                  <a:lnTo>
                    <a:pt x="1359797" y="0"/>
                  </a:lnTo>
                  <a:cubicBezTo>
                    <a:pt x="1384669" y="0"/>
                    <a:pt x="1404833" y="545011"/>
                    <a:pt x="1404833" y="121731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80008" rIns="80008" bIns="80008" numCol="1" spcCol="1270" anchor="ctr" anchorCtr="0">
              <a:noAutofit/>
            </a:bodyPr>
            <a:lstStyle/>
            <a:p>
              <a:pPr marL="171450" lvl="1" indent="-171450" defTabSz="800100">
                <a:lnSpc>
                  <a:spcPct val="90000"/>
                </a:lnSpc>
                <a:spcBef>
                  <a:spcPct val="0"/>
                </a:spcBef>
                <a:spcAft>
                  <a:spcPct val="15000"/>
                </a:spcAft>
                <a:buChar char="•"/>
              </a:pPr>
              <a:r>
                <a:rPr lang="en-US" sz="1800" kern="1200">
                  <a:latin typeface="Lato"/>
                </a:rPr>
                <a:t>SDMS updates will reflect in DHIS2-SEMIS after 24 hours. If you do not see updates, press Sync Config</a:t>
              </a:r>
              <a:r>
                <a:rPr lang="en-US">
                  <a:latin typeface="Lato"/>
                </a:rPr>
                <a:t> and Sync Data</a:t>
              </a:r>
              <a:endParaRPr lang="en-US" sz="1800" kern="1200">
                <a:latin typeface="Lato"/>
              </a:endParaRPr>
            </a:p>
          </p:txBody>
        </p:sp>
      </p:grpSp>
      <p:pic>
        <p:nvPicPr>
          <p:cNvPr id="4" name="Picture 3">
            <a:extLst>
              <a:ext uri="{FF2B5EF4-FFF2-40B4-BE49-F238E27FC236}">
                <a16:creationId xmlns:a16="http://schemas.microsoft.com/office/drawing/2014/main" id="{C54EF827-1A90-9958-775A-14D0DCB801CB}"/>
              </a:ext>
            </a:extLst>
          </p:cNvPr>
          <p:cNvPicPr>
            <a:picLocks noChangeAspect="1"/>
          </p:cNvPicPr>
          <p:nvPr/>
        </p:nvPicPr>
        <p:blipFill>
          <a:blip r:embed="rId11"/>
          <a:stretch>
            <a:fillRect/>
          </a:stretch>
        </p:blipFill>
        <p:spPr>
          <a:xfrm>
            <a:off x="9611213" y="1728694"/>
            <a:ext cx="1939004" cy="4038601"/>
          </a:xfrm>
          <a:prstGeom prst="rect">
            <a:avLst/>
          </a:prstGeom>
        </p:spPr>
      </p:pic>
    </p:spTree>
    <p:extLst>
      <p:ext uri="{BB962C8B-B14F-4D97-AF65-F5344CB8AC3E}">
        <p14:creationId xmlns:p14="http://schemas.microsoft.com/office/powerpoint/2010/main" val="1169552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CF5A-99E8-525C-F592-FA9C24B46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B6043-FAF1-0E3D-4368-2AF04B585A9D}"/>
              </a:ext>
            </a:extLst>
          </p:cNvPr>
          <p:cNvSpPr>
            <a:spLocks noGrp="1"/>
          </p:cNvSpPr>
          <p:nvPr>
            <p:ph type="title"/>
          </p:nvPr>
        </p:nvSpPr>
        <p:spPr>
          <a:xfrm>
            <a:off x="2334985" y="365125"/>
            <a:ext cx="9719031" cy="1339170"/>
          </a:xfrm>
        </p:spPr>
        <p:txBody>
          <a:bodyPr/>
          <a:lstStyle/>
          <a:p>
            <a:r>
              <a:rPr lang="en-US" b="1">
                <a:solidFill>
                  <a:srgbClr val="00603F"/>
                </a:solidFill>
                <a:latin typeface="Lato"/>
                <a:ea typeface="Lato"/>
                <a:cs typeface="Lato"/>
              </a:rPr>
              <a:t>SEMIS Device &amp; Other Needs</a:t>
            </a:r>
          </a:p>
        </p:txBody>
      </p:sp>
      <p:sp>
        <p:nvSpPr>
          <p:cNvPr id="7" name="Triangle 6">
            <a:extLst>
              <a:ext uri="{FF2B5EF4-FFF2-40B4-BE49-F238E27FC236}">
                <a16:creationId xmlns:a16="http://schemas.microsoft.com/office/drawing/2014/main" id="{0FBE5259-32C5-F072-762E-50AC6DA93633}"/>
              </a:ext>
            </a:extLst>
          </p:cNvPr>
          <p:cNvSpPr/>
          <p:nvPr/>
        </p:nvSpPr>
        <p:spPr>
          <a:xfrm rot="19625054">
            <a:off x="5424318" y="1991340"/>
            <a:ext cx="293061" cy="157930"/>
          </a:xfrm>
          <a:prstGeom prst="triangle">
            <a:avLst/>
          </a:prstGeom>
          <a:solidFill>
            <a:srgbClr val="EF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BC5764-8C08-A17F-569F-8482F7944E37}"/>
              </a:ext>
            </a:extLst>
          </p:cNvPr>
          <p:cNvSpPr>
            <a:spLocks noGrp="1"/>
          </p:cNvSpPr>
          <p:nvPr>
            <p:ph idx="1"/>
          </p:nvPr>
        </p:nvSpPr>
        <p:spPr>
          <a:xfrm>
            <a:off x="812218" y="1794481"/>
            <a:ext cx="7336319" cy="4698394"/>
          </a:xfrm>
        </p:spPr>
        <p:txBody>
          <a:bodyPr vert="horz" lIns="91440" tIns="45720" rIns="91440" bIns="45720" rtlCol="0" anchor="t">
            <a:noAutofit/>
          </a:bodyPr>
          <a:lstStyle/>
          <a:p>
            <a:pPr marL="0" indent="0">
              <a:buNone/>
            </a:pPr>
            <a:r>
              <a:rPr lang="en-US" sz="2000" b="1">
                <a:solidFill>
                  <a:srgbClr val="F26C3A"/>
                </a:solidFill>
              </a:rPr>
              <a:t>Technology</a:t>
            </a:r>
          </a:p>
          <a:p>
            <a:r>
              <a:rPr lang="en-US" sz="1800">
                <a:hlinkClick r:id="rId4" action="ppaction://hlinksldjump"/>
              </a:rPr>
              <a:t>Android device only</a:t>
            </a:r>
            <a:r>
              <a:rPr lang="en-US" sz="1800"/>
              <a:t>, NOT iPhone</a:t>
            </a:r>
          </a:p>
          <a:p>
            <a:pPr lvl="1">
              <a:buFont typeface="Courier New" panose="020B0604020202020204" pitchFamily="34" charset="0"/>
              <a:buChar char="o"/>
            </a:pPr>
            <a:r>
              <a:rPr lang="en-US" sz="1600"/>
              <a:t>Android 8 or higher</a:t>
            </a:r>
          </a:p>
          <a:p>
            <a:pPr lvl="1">
              <a:buFont typeface="Courier New" panose="020B0604020202020204" pitchFamily="34" charset="0"/>
              <a:buChar char="o"/>
            </a:pPr>
            <a:r>
              <a:rPr lang="en-US" sz="1600">
                <a:hlinkClick r:id="rId5" action="ppaction://hlinksldjump"/>
              </a:rPr>
              <a:t>Minimum 3 GB RAM</a:t>
            </a:r>
            <a:endParaRPr lang="en-US" sz="1600"/>
          </a:p>
          <a:p>
            <a:r>
              <a:rPr lang="en-US" sz="1800">
                <a:hlinkClick r:id="rId6" action="ppaction://hlinksldjump"/>
              </a:rPr>
              <a:t>Stable to Intermittent internet connectivity </a:t>
            </a:r>
            <a:r>
              <a:rPr lang="en-US" sz="1800"/>
              <a:t>– in school or elsewhere</a:t>
            </a:r>
          </a:p>
          <a:p>
            <a:pPr lvl="1">
              <a:buFont typeface="Courier New" panose="020B0604020202020204" pitchFamily="34" charset="0"/>
              <a:buChar char="o"/>
            </a:pPr>
            <a:r>
              <a:rPr lang="en-US" sz="1600"/>
              <a:t>Mobile Data Credits or Wi-Fi for </a:t>
            </a:r>
          </a:p>
          <a:p>
            <a:pPr lvl="2">
              <a:buFont typeface="Wingdings" panose="020B0604020202020204" pitchFamily="34" charset="0"/>
              <a:buChar char="§"/>
            </a:pPr>
            <a:r>
              <a:rPr lang="en-US" sz="1400"/>
              <a:t>Login </a:t>
            </a:r>
          </a:p>
          <a:p>
            <a:pPr lvl="2">
              <a:buFont typeface="Wingdings" panose="020B0604020202020204" pitchFamily="34" charset="0"/>
              <a:buChar char="§"/>
            </a:pPr>
            <a:r>
              <a:rPr lang="en-US" sz="1400"/>
              <a:t>Syncing data from and to database</a:t>
            </a:r>
          </a:p>
          <a:p>
            <a:pPr lvl="2">
              <a:buFont typeface="Wingdings" panose="020B0604020202020204" pitchFamily="34" charset="0"/>
              <a:buChar char="§"/>
            </a:pPr>
            <a:r>
              <a:rPr lang="en-US" sz="1400"/>
              <a:t>Sync configuration</a:t>
            </a:r>
          </a:p>
          <a:p>
            <a:r>
              <a:rPr lang="en-US" sz="1800"/>
              <a:t>Electricity for charging device- in school or elsewhere</a:t>
            </a:r>
          </a:p>
          <a:p>
            <a:pPr marL="0" indent="0">
              <a:buNone/>
            </a:pPr>
            <a:r>
              <a:rPr lang="en-US" sz="2000" b="1">
                <a:solidFill>
                  <a:srgbClr val="F26C3A"/>
                </a:solidFill>
              </a:rPr>
              <a:t>Users willing to Adopt new behaviors</a:t>
            </a:r>
          </a:p>
          <a:p>
            <a:r>
              <a:rPr lang="en-US" sz="1800"/>
              <a:t>School Users willing to adopt new approach to digital absence tracking</a:t>
            </a:r>
          </a:p>
          <a:p>
            <a:pPr marL="0" indent="0">
              <a:buNone/>
            </a:pPr>
            <a:r>
              <a:rPr lang="en-US" sz="2000" b="1">
                <a:solidFill>
                  <a:schemeClr val="accent2"/>
                </a:solidFill>
                <a:hlinkClick r:id="rId7" action="ppaction://hlinksldjump">
                  <a:extLst>
                    <a:ext uri="{A12FA001-AC4F-418D-AE19-62706E023703}">
                      <ahyp:hlinkClr xmlns:ahyp="http://schemas.microsoft.com/office/drawing/2018/hyperlinkcolor" val="tx"/>
                    </a:ext>
                  </a:extLst>
                </a:hlinkClick>
              </a:rPr>
              <a:t>Helpdesk and Support system</a:t>
            </a:r>
            <a:endParaRPr lang="en-US" sz="2000" b="1">
              <a:solidFill>
                <a:schemeClr val="accent2"/>
              </a:solidFill>
            </a:endParaRPr>
          </a:p>
          <a:p>
            <a:r>
              <a:rPr lang="en-US" sz="1800"/>
              <a:t>From ZOOSC project </a:t>
            </a:r>
          </a:p>
          <a:p>
            <a:endParaRPr lang="en-US" sz="1800"/>
          </a:p>
          <a:p>
            <a:endParaRPr lang="en-US" sz="1800"/>
          </a:p>
          <a:p>
            <a:endParaRPr lang="en-US" sz="1800"/>
          </a:p>
        </p:txBody>
      </p:sp>
      <p:grpSp>
        <p:nvGrpSpPr>
          <p:cNvPr id="4" name="Group 3">
            <a:extLst>
              <a:ext uri="{FF2B5EF4-FFF2-40B4-BE49-F238E27FC236}">
                <a16:creationId xmlns:a16="http://schemas.microsoft.com/office/drawing/2014/main" id="{1B6A3606-4335-67C9-83A1-002AE548E052}"/>
              </a:ext>
            </a:extLst>
          </p:cNvPr>
          <p:cNvGrpSpPr/>
          <p:nvPr/>
        </p:nvGrpSpPr>
        <p:grpSpPr>
          <a:xfrm>
            <a:off x="1" y="8486"/>
            <a:ext cx="12192000" cy="505228"/>
            <a:chOff x="-2064704" y="6249225"/>
            <a:chExt cx="14256705" cy="590788"/>
          </a:xfrm>
        </p:grpSpPr>
        <p:sp>
          <p:nvSpPr>
            <p:cNvPr id="10" name="Rectangle 9">
              <a:extLst>
                <a:ext uri="{FF2B5EF4-FFF2-40B4-BE49-F238E27FC236}">
                  <a16:creationId xmlns:a16="http://schemas.microsoft.com/office/drawing/2014/main" id="{CD701398-0F51-3403-589C-A8DB5012DD02}"/>
                </a:ext>
              </a:extLst>
            </p:cNvPr>
            <p:cNvSpPr/>
            <p:nvPr/>
          </p:nvSpPr>
          <p:spPr>
            <a:xfrm>
              <a:off x="-2064704" y="6249225"/>
              <a:ext cx="14256705" cy="59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F3906F-AE60-593C-1E05-914BDC49C5E4}"/>
                </a:ext>
              </a:extLst>
            </p:cNvPr>
            <p:cNvGrpSpPr/>
            <p:nvPr/>
          </p:nvGrpSpPr>
          <p:grpSpPr>
            <a:xfrm>
              <a:off x="7603846" y="6341104"/>
              <a:ext cx="4400158" cy="474655"/>
              <a:chOff x="7791840" y="6380271"/>
              <a:chExt cx="4400158" cy="474655"/>
            </a:xfrm>
          </p:grpSpPr>
          <p:grpSp>
            <p:nvGrpSpPr>
              <p:cNvPr id="13" name="Group 12">
                <a:extLst>
                  <a:ext uri="{FF2B5EF4-FFF2-40B4-BE49-F238E27FC236}">
                    <a16:creationId xmlns:a16="http://schemas.microsoft.com/office/drawing/2014/main" id="{AC7E06FD-065D-7FD4-A857-DB0807901E7C}"/>
                  </a:ext>
                </a:extLst>
              </p:cNvPr>
              <p:cNvGrpSpPr/>
              <p:nvPr/>
            </p:nvGrpSpPr>
            <p:grpSpPr>
              <a:xfrm>
                <a:off x="7791840" y="6401688"/>
                <a:ext cx="3682668" cy="453238"/>
                <a:chOff x="-2229124" y="5876744"/>
                <a:chExt cx="8606221" cy="1059195"/>
              </a:xfrm>
            </p:grpSpPr>
            <p:pic>
              <p:nvPicPr>
                <p:cNvPr id="15" name="Picture 14">
                  <a:extLst>
                    <a:ext uri="{FF2B5EF4-FFF2-40B4-BE49-F238E27FC236}">
                      <a16:creationId xmlns:a16="http://schemas.microsoft.com/office/drawing/2014/main" id="{2BEE2EB3-85D9-AF28-6229-110D5A13C4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02722" y="5889214"/>
                  <a:ext cx="1287367" cy="1030567"/>
                </a:xfrm>
                <a:prstGeom prst="rect">
                  <a:avLst/>
                </a:prstGeom>
              </p:spPr>
            </p:pic>
            <p:pic>
              <p:nvPicPr>
                <p:cNvPr id="16" name="Picture 15">
                  <a:extLst>
                    <a:ext uri="{FF2B5EF4-FFF2-40B4-BE49-F238E27FC236}">
                      <a16:creationId xmlns:a16="http://schemas.microsoft.com/office/drawing/2014/main" id="{15480DD5-BB1E-573B-4E2A-D6C62E342230}"/>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229124" y="5908655"/>
                  <a:ext cx="1049406" cy="1027284"/>
                </a:xfrm>
                <a:prstGeom prst="rect">
                  <a:avLst/>
                </a:prstGeom>
              </p:spPr>
            </p:pic>
            <p:pic>
              <p:nvPicPr>
                <p:cNvPr id="17" name="Picture 16">
                  <a:extLst>
                    <a:ext uri="{FF2B5EF4-FFF2-40B4-BE49-F238E27FC236}">
                      <a16:creationId xmlns:a16="http://schemas.microsoft.com/office/drawing/2014/main" id="{BDA172E5-3AA6-7A6C-A33B-41B5D49961F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6620" y="5876744"/>
                  <a:ext cx="695508" cy="1030567"/>
                </a:xfrm>
                <a:prstGeom prst="rect">
                  <a:avLst/>
                </a:prstGeom>
              </p:spPr>
            </p:pic>
            <p:pic>
              <p:nvPicPr>
                <p:cNvPr id="18" name="Picture 17">
                  <a:extLst>
                    <a:ext uri="{FF2B5EF4-FFF2-40B4-BE49-F238E27FC236}">
                      <a16:creationId xmlns:a16="http://schemas.microsoft.com/office/drawing/2014/main" id="{49AC6EC3-03C3-103F-9ACF-004AA7559830}"/>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21985" y="5876744"/>
                  <a:ext cx="927639" cy="1030567"/>
                </a:xfrm>
                <a:prstGeom prst="rect">
                  <a:avLst/>
                </a:prstGeom>
              </p:spPr>
            </p:pic>
            <p:pic>
              <p:nvPicPr>
                <p:cNvPr id="19" name="Picture 18">
                  <a:extLst>
                    <a:ext uri="{FF2B5EF4-FFF2-40B4-BE49-F238E27FC236}">
                      <a16:creationId xmlns:a16="http://schemas.microsoft.com/office/drawing/2014/main" id="{F1C7FF40-1B29-0057-E555-3D136000FDEF}"/>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3543187" y="6105611"/>
                  <a:ext cx="1325160" cy="633374"/>
                </a:xfrm>
                <a:prstGeom prst="rect">
                  <a:avLst/>
                </a:prstGeom>
              </p:spPr>
            </p:pic>
            <p:pic>
              <p:nvPicPr>
                <p:cNvPr id="20" name="Picture 19">
                  <a:extLst>
                    <a:ext uri="{FF2B5EF4-FFF2-40B4-BE49-F238E27FC236}">
                      <a16:creationId xmlns:a16="http://schemas.microsoft.com/office/drawing/2014/main" id="{10DDCC8D-DC28-7B8C-64D4-EDB2EF4F0912}"/>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5321444" y="5876744"/>
                  <a:ext cx="1055653" cy="1030567"/>
                </a:xfrm>
                <a:prstGeom prst="rect">
                  <a:avLst/>
                </a:prstGeom>
              </p:spPr>
            </p:pic>
          </p:grpSp>
          <p:pic>
            <p:nvPicPr>
              <p:cNvPr id="14" name="Picture 13" descr="A logo with a heart in center&#10;&#10;Description automatically generated">
                <a:extLst>
                  <a:ext uri="{FF2B5EF4-FFF2-40B4-BE49-F238E27FC236}">
                    <a16:creationId xmlns:a16="http://schemas.microsoft.com/office/drawing/2014/main" id="{98EBCC74-0AF2-CF5D-F1A0-462E8124F14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668392" y="6380271"/>
                <a:ext cx="523606" cy="462406"/>
              </a:xfrm>
              <a:prstGeom prst="rect">
                <a:avLst/>
              </a:prstGeom>
            </p:spPr>
          </p:pic>
        </p:grpSp>
      </p:grpSp>
      <p:pic>
        <p:nvPicPr>
          <p:cNvPr id="11" name="Picture 10" descr="A logo of a graduation cap&#10;&#10;Description automatically generated">
            <a:extLst>
              <a:ext uri="{FF2B5EF4-FFF2-40B4-BE49-F238E27FC236}">
                <a16:creationId xmlns:a16="http://schemas.microsoft.com/office/drawing/2014/main" id="{6056196F-0B9C-6AEE-ECB7-4DCD42B81843}"/>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31469" y1="26761" x2="49650" y2="28873"/>
                        <a14:foregroundMark x1="25175" y1="43662" x2="18881" y2="51408"/>
                        <a14:foregroundMark x1="43357" y1="57746" x2="45455" y2="57042"/>
                        <a14:backgroundMark x1="42657" y1="63380" x2="49650" y2="66197"/>
                        <a14:backgroundMark x1="41958" y1="53521" x2="44755" y2="52113"/>
                        <a14:backgroundMark x1="50350" y1="48592" x2="53147" y2="50704"/>
                        <a14:backgroundMark x1="60140" y1="54225" x2="62238" y2="55634"/>
                      </a14:backgroundRemoval>
                    </a14:imgEffect>
                  </a14:imgLayer>
                </a14:imgProps>
              </a:ext>
            </a:extLst>
          </a:blip>
          <a:stretch>
            <a:fillRect/>
          </a:stretch>
        </p:blipFill>
        <p:spPr>
          <a:xfrm>
            <a:off x="458163" y="166762"/>
            <a:ext cx="1723755" cy="1723755"/>
          </a:xfrm>
          <a:prstGeom prst="rect">
            <a:avLst/>
          </a:prstGeom>
        </p:spPr>
      </p:pic>
      <p:grpSp>
        <p:nvGrpSpPr>
          <p:cNvPr id="27" name="Group 26">
            <a:extLst>
              <a:ext uri="{FF2B5EF4-FFF2-40B4-BE49-F238E27FC236}">
                <a16:creationId xmlns:a16="http://schemas.microsoft.com/office/drawing/2014/main" id="{C1B6F3C7-996C-5ED9-9858-5E7C2E628893}"/>
              </a:ext>
            </a:extLst>
          </p:cNvPr>
          <p:cNvGrpSpPr/>
          <p:nvPr/>
        </p:nvGrpSpPr>
        <p:grpSpPr>
          <a:xfrm>
            <a:off x="8578748" y="1552917"/>
            <a:ext cx="2801034" cy="5175174"/>
            <a:chOff x="8616615" y="1682826"/>
            <a:chExt cx="2801034" cy="5175174"/>
          </a:xfrm>
        </p:grpSpPr>
        <p:pic>
          <p:nvPicPr>
            <p:cNvPr id="5" name="Picture 4">
              <a:extLst>
                <a:ext uri="{FF2B5EF4-FFF2-40B4-BE49-F238E27FC236}">
                  <a16:creationId xmlns:a16="http://schemas.microsoft.com/office/drawing/2014/main" id="{450FC31F-380A-116A-3755-67F9EA85E019}"/>
                </a:ext>
              </a:extLst>
            </p:cNvPr>
            <p:cNvPicPr>
              <a:picLocks noChangeAspect="1"/>
            </p:cNvPicPr>
            <p:nvPr/>
          </p:nvPicPr>
          <p:blipFill>
            <a:blip r:embed="rId17"/>
            <a:stretch>
              <a:fillRect/>
            </a:stretch>
          </p:blipFill>
          <p:spPr>
            <a:xfrm>
              <a:off x="8915219" y="1924390"/>
              <a:ext cx="2242467" cy="4669956"/>
            </a:xfrm>
            <a:prstGeom prst="rect">
              <a:avLst/>
            </a:prstGeom>
          </p:spPr>
        </p:pic>
        <p:grpSp>
          <p:nvGrpSpPr>
            <p:cNvPr id="26" name="Group 25">
              <a:extLst>
                <a:ext uri="{FF2B5EF4-FFF2-40B4-BE49-F238E27FC236}">
                  <a16:creationId xmlns:a16="http://schemas.microsoft.com/office/drawing/2014/main" id="{1C5A141D-010A-5AE9-94A1-FCFCE501D0DF}"/>
                </a:ext>
              </a:extLst>
            </p:cNvPr>
            <p:cNvGrpSpPr/>
            <p:nvPr/>
          </p:nvGrpSpPr>
          <p:grpSpPr>
            <a:xfrm>
              <a:off x="8616615" y="1682826"/>
              <a:ext cx="2801034" cy="5175174"/>
              <a:chOff x="8616615" y="1682826"/>
              <a:chExt cx="2801034" cy="5175174"/>
            </a:xfrm>
          </p:grpSpPr>
          <p:sp>
            <p:nvSpPr>
              <p:cNvPr id="8" name="Triangle 7">
                <a:extLst>
                  <a:ext uri="{FF2B5EF4-FFF2-40B4-BE49-F238E27FC236}">
                    <a16:creationId xmlns:a16="http://schemas.microsoft.com/office/drawing/2014/main" id="{CAE4C7E9-23C9-D038-4959-CB2F34728D8A}"/>
                  </a:ext>
                </a:extLst>
              </p:cNvPr>
              <p:cNvSpPr/>
              <p:nvPr/>
            </p:nvSpPr>
            <p:spPr>
              <a:xfrm rot="8272053" flipV="1">
                <a:off x="8790128" y="1829798"/>
                <a:ext cx="251568" cy="189187"/>
              </a:xfrm>
              <a:prstGeom prst="triangle">
                <a:avLst/>
              </a:prstGeom>
              <a:solidFill>
                <a:srgbClr val="EF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04924AA6-4284-6363-0F15-AA11DE1A544D}"/>
                  </a:ext>
                </a:extLst>
              </p:cNvPr>
              <p:cNvSpPr/>
              <p:nvPr/>
            </p:nvSpPr>
            <p:spPr>
              <a:xfrm rot="13767067" flipV="1">
                <a:off x="11006293" y="1864888"/>
                <a:ext cx="251568" cy="189187"/>
              </a:xfrm>
              <a:prstGeom prst="triangle">
                <a:avLst/>
              </a:prstGeom>
              <a:solidFill>
                <a:srgbClr val="EF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Phone Frame PNGs for Free Download">
                <a:extLst>
                  <a:ext uri="{FF2B5EF4-FFF2-40B4-BE49-F238E27FC236}">
                    <a16:creationId xmlns:a16="http://schemas.microsoft.com/office/drawing/2014/main" id="{678E2663-3B43-8657-0B67-5FAA9DE255F1}"/>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l="21812" r="22147"/>
              <a:stretch/>
            </p:blipFill>
            <p:spPr bwMode="auto">
              <a:xfrm>
                <a:off x="8616615" y="1682826"/>
                <a:ext cx="2801034" cy="517517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3621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C00C5-0FB4-80A3-E1AA-D0E73ED453EA}"/>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69D3C28C-84D6-D01B-87EA-9BE752085A62}"/>
              </a:ext>
            </a:extLst>
          </p:cNvPr>
          <p:cNvCxnSpPr>
            <a:cxnSpLocks/>
          </p:cNvCxnSpPr>
          <p:nvPr/>
        </p:nvCxnSpPr>
        <p:spPr>
          <a:xfrm>
            <a:off x="3553738" y="239294"/>
            <a:ext cx="0" cy="6257934"/>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sp>
        <p:nvSpPr>
          <p:cNvPr id="27" name="Content Placeholder 2">
            <a:extLst>
              <a:ext uri="{FF2B5EF4-FFF2-40B4-BE49-F238E27FC236}">
                <a16:creationId xmlns:a16="http://schemas.microsoft.com/office/drawing/2014/main" id="{6012524D-2D38-0152-6D6F-0F5BB8E44E17}"/>
              </a:ext>
            </a:extLst>
          </p:cNvPr>
          <p:cNvSpPr txBox="1">
            <a:spLocks/>
          </p:cNvSpPr>
          <p:nvPr/>
        </p:nvSpPr>
        <p:spPr>
          <a:xfrm>
            <a:off x="8375658" y="809990"/>
            <a:ext cx="3931376" cy="54768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latin typeface="Lato"/>
                <a:ea typeface="Lato"/>
                <a:cs typeface="Lato"/>
              </a:rPr>
              <a:t>3. </a:t>
            </a:r>
            <a:r>
              <a:rPr lang="en-US" sz="1800">
                <a:latin typeface="Lato"/>
                <a:ea typeface="Lato"/>
                <a:cs typeface="Calibri"/>
              </a:rPr>
              <a:t>Look for "Android version" or "Android version number"</a:t>
            </a:r>
            <a:endParaRPr lang="en-US" sz="1800">
              <a:solidFill>
                <a:srgbClr val="444444"/>
              </a:solidFill>
              <a:latin typeface="Lato"/>
              <a:ea typeface="Lato"/>
              <a:cs typeface="Calibri"/>
            </a:endParaRPr>
          </a:p>
        </p:txBody>
      </p:sp>
      <p:sp>
        <p:nvSpPr>
          <p:cNvPr id="20" name="Content Placeholder 2">
            <a:extLst>
              <a:ext uri="{FF2B5EF4-FFF2-40B4-BE49-F238E27FC236}">
                <a16:creationId xmlns:a16="http://schemas.microsoft.com/office/drawing/2014/main" id="{ADF8FE96-7EA8-4ACE-2210-B9BE0CC9E0B7}"/>
              </a:ext>
            </a:extLst>
          </p:cNvPr>
          <p:cNvSpPr txBox="1">
            <a:spLocks/>
          </p:cNvSpPr>
          <p:nvPr/>
        </p:nvSpPr>
        <p:spPr>
          <a:xfrm>
            <a:off x="265613" y="809990"/>
            <a:ext cx="3248025" cy="5476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a:ea typeface="Lato"/>
                <a:cs typeface="Lato"/>
              </a:rPr>
              <a:t>1. Go to </a:t>
            </a:r>
            <a:r>
              <a:rPr lang="en-US" sz="1800" b="1">
                <a:latin typeface="Lato"/>
                <a:ea typeface="Lato"/>
                <a:cs typeface="Lato"/>
              </a:rPr>
              <a:t>Settings</a:t>
            </a:r>
            <a:endParaRPr lang="en-US" sz="1800" b="1">
              <a:latin typeface="Lato" panose="020F0502020204030203" pitchFamily="34" charset="77"/>
            </a:endParaRPr>
          </a:p>
        </p:txBody>
      </p:sp>
      <p:sp>
        <p:nvSpPr>
          <p:cNvPr id="24" name="Content Placeholder 2">
            <a:extLst>
              <a:ext uri="{FF2B5EF4-FFF2-40B4-BE49-F238E27FC236}">
                <a16:creationId xmlns:a16="http://schemas.microsoft.com/office/drawing/2014/main" id="{A07891B5-3930-FA14-EB85-B0346E541A6C}"/>
              </a:ext>
            </a:extLst>
          </p:cNvPr>
          <p:cNvSpPr txBox="1">
            <a:spLocks/>
          </p:cNvSpPr>
          <p:nvPr/>
        </p:nvSpPr>
        <p:spPr>
          <a:xfrm>
            <a:off x="3889967" y="809990"/>
            <a:ext cx="3248025" cy="54768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Lato"/>
                <a:ea typeface="Lato"/>
                <a:cs typeface="Lato"/>
              </a:rPr>
              <a:t>2. Find and tap "About phone" or "About Device"</a:t>
            </a:r>
            <a:endParaRPr lang="en-US" sz="1800" b="1">
              <a:latin typeface="Lato" panose="020F0502020204030203" pitchFamily="34" charset="77"/>
              <a:ea typeface="Lato"/>
              <a:cs typeface="Lato"/>
            </a:endParaRPr>
          </a:p>
        </p:txBody>
      </p:sp>
      <p:sp>
        <p:nvSpPr>
          <p:cNvPr id="6" name="Rectangle 5">
            <a:extLst>
              <a:ext uri="{FF2B5EF4-FFF2-40B4-BE49-F238E27FC236}">
                <a16:creationId xmlns:a16="http://schemas.microsoft.com/office/drawing/2014/main" id="{6EE07D40-080A-DA5E-A0F1-01AE6408C519}"/>
              </a:ext>
            </a:extLst>
          </p:cNvPr>
          <p:cNvSpPr/>
          <p:nvPr/>
        </p:nvSpPr>
        <p:spPr>
          <a:xfrm>
            <a:off x="-3175" y="17463"/>
            <a:ext cx="2473325" cy="539750"/>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EFEBE6"/>
                </a:solidFill>
                <a:latin typeface="Lato"/>
                <a:ea typeface="Lato"/>
                <a:cs typeface="Lato"/>
              </a:rPr>
              <a:t>Android Version</a:t>
            </a:r>
            <a:endParaRPr lang="en-US"/>
          </a:p>
        </p:txBody>
      </p:sp>
      <p:pic>
        <p:nvPicPr>
          <p:cNvPr id="2" name="Picture 1" descr="A black sky with white dots&#10;&#10;Description automatically generated">
            <a:extLst>
              <a:ext uri="{FF2B5EF4-FFF2-40B4-BE49-F238E27FC236}">
                <a16:creationId xmlns:a16="http://schemas.microsoft.com/office/drawing/2014/main" id="{22852065-CA4A-0007-C5CF-D417975D2CE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7257" y="1251639"/>
            <a:ext cx="680636" cy="717631"/>
          </a:xfrm>
          <a:prstGeom prst="rect">
            <a:avLst/>
          </a:prstGeom>
        </p:spPr>
      </p:pic>
      <p:pic>
        <p:nvPicPr>
          <p:cNvPr id="5" name="Picture 4">
            <a:extLst>
              <a:ext uri="{FF2B5EF4-FFF2-40B4-BE49-F238E27FC236}">
                <a16:creationId xmlns:a16="http://schemas.microsoft.com/office/drawing/2014/main" id="{9B4CCF8A-CEE8-3AB5-E204-35F53354E1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0473" y="1484579"/>
            <a:ext cx="2947519" cy="2385322"/>
          </a:xfrm>
          <a:prstGeom prst="rect">
            <a:avLst/>
          </a:prstGeom>
        </p:spPr>
      </p:pic>
      <p:cxnSp>
        <p:nvCxnSpPr>
          <p:cNvPr id="9" name="Straight Connector 8">
            <a:extLst>
              <a:ext uri="{FF2B5EF4-FFF2-40B4-BE49-F238E27FC236}">
                <a16:creationId xmlns:a16="http://schemas.microsoft.com/office/drawing/2014/main" id="{26505E13-4442-9FE8-3EA2-9CD4D900F4EB}"/>
              </a:ext>
            </a:extLst>
          </p:cNvPr>
          <p:cNvCxnSpPr>
            <a:cxnSpLocks/>
          </p:cNvCxnSpPr>
          <p:nvPr/>
        </p:nvCxnSpPr>
        <p:spPr>
          <a:xfrm>
            <a:off x="7906663" y="239294"/>
            <a:ext cx="0" cy="6257934"/>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CA0D450B-E768-0143-D47D-D0F2C760EC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5658" y="1484579"/>
            <a:ext cx="2882592" cy="4475073"/>
          </a:xfrm>
          <a:prstGeom prst="rect">
            <a:avLst/>
          </a:prstGeom>
        </p:spPr>
      </p:pic>
      <p:sp>
        <p:nvSpPr>
          <p:cNvPr id="3" name="TextBox 2">
            <a:hlinkClick r:id="rId6" action="ppaction://hlinksldjump"/>
            <a:extLst>
              <a:ext uri="{FF2B5EF4-FFF2-40B4-BE49-F238E27FC236}">
                <a16:creationId xmlns:a16="http://schemas.microsoft.com/office/drawing/2014/main" id="{1F8F81FC-F301-BFFF-B509-EF6D26D6F01D}"/>
              </a:ext>
            </a:extLst>
          </p:cNvPr>
          <p:cNvSpPr txBox="1"/>
          <p:nvPr/>
        </p:nvSpPr>
        <p:spPr>
          <a:xfrm>
            <a:off x="181268" y="6206759"/>
            <a:ext cx="888385" cy="369332"/>
          </a:xfrm>
          <a:prstGeom prst="rect">
            <a:avLst/>
          </a:prstGeom>
          <a:solidFill>
            <a:schemeClr val="accent2"/>
          </a:solidFill>
        </p:spPr>
        <p:txBody>
          <a:bodyPr wrap="none" lIns="91440" tIns="45720" rIns="91440" bIns="45720" rtlCol="0" anchor="t">
            <a:spAutoFit/>
          </a:bodyPr>
          <a:lstStyle/>
          <a:p>
            <a:r>
              <a:rPr lang="en-US" b="1">
                <a:solidFill>
                  <a:schemeClr val="bg1"/>
                </a:solidFill>
              </a:rPr>
              <a:t>← </a:t>
            </a:r>
            <a:r>
              <a:rPr lang="en-US" b="1">
                <a:solidFill>
                  <a:schemeClr val="bg1"/>
                </a:solidFill>
                <a:hlinkClick r:id="" action="ppaction://hlinkshowjump?jump=previousslide">
                  <a:extLst>
                    <a:ext uri="{A12FA001-AC4F-418D-AE19-62706E023703}">
                      <ahyp:hlinkClr xmlns:ahyp="http://schemas.microsoft.com/office/drawing/2018/hyperlinkcolor" val="tx"/>
                    </a:ext>
                  </a:extLst>
                </a:hlinkClick>
              </a:rPr>
              <a:t>Back</a:t>
            </a:r>
            <a:endParaRPr lang="en-US" b="1">
              <a:solidFill>
                <a:schemeClr val="bg1"/>
              </a:solidFill>
            </a:endParaRPr>
          </a:p>
        </p:txBody>
      </p:sp>
    </p:spTree>
    <p:extLst>
      <p:ext uri="{BB962C8B-B14F-4D97-AF65-F5344CB8AC3E}">
        <p14:creationId xmlns:p14="http://schemas.microsoft.com/office/powerpoint/2010/main" val="214932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59EF4E6-9CA9-EFC1-18FB-D88DB4BB7EEA}"/>
              </a:ext>
            </a:extLst>
          </p:cNvPr>
          <p:cNvCxnSpPr>
            <a:cxnSpLocks/>
          </p:cNvCxnSpPr>
          <p:nvPr/>
        </p:nvCxnSpPr>
        <p:spPr>
          <a:xfrm>
            <a:off x="3515271" y="300033"/>
            <a:ext cx="0" cy="6257934"/>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B7409580-7038-E7CA-07A9-4C56546778ED}"/>
              </a:ext>
            </a:extLst>
          </p:cNvPr>
          <p:cNvSpPr txBox="1">
            <a:spLocks/>
          </p:cNvSpPr>
          <p:nvPr/>
        </p:nvSpPr>
        <p:spPr>
          <a:xfrm>
            <a:off x="322656" y="864925"/>
            <a:ext cx="3151908" cy="8681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a:ea typeface="+mn-lt"/>
                <a:cs typeface="+mn-lt"/>
              </a:rPr>
              <a:t>Go to "</a:t>
            </a:r>
            <a:r>
              <a:rPr lang="en-US" sz="1800" b="1">
                <a:ea typeface="+mn-lt"/>
                <a:cs typeface="+mn-lt"/>
              </a:rPr>
              <a:t>Settings</a:t>
            </a:r>
            <a:r>
              <a:rPr lang="en-US" sz="1800">
                <a:ea typeface="+mn-lt"/>
                <a:cs typeface="+mn-lt"/>
              </a:rPr>
              <a:t>"</a:t>
            </a:r>
            <a:endParaRPr lang="en-US" sz="1800">
              <a:latin typeface="Lato"/>
              <a:ea typeface="Lato"/>
              <a:cs typeface="Lato"/>
            </a:endParaRPr>
          </a:p>
          <a:p>
            <a:pPr marL="342900" indent="-342900">
              <a:buAutoNum type="arabicPeriod"/>
            </a:pPr>
            <a:endParaRPr lang="en-US" sz="1800">
              <a:latin typeface="Lato"/>
              <a:ea typeface="Lato"/>
              <a:cs typeface="Lato"/>
            </a:endParaRPr>
          </a:p>
        </p:txBody>
      </p:sp>
      <p:sp>
        <p:nvSpPr>
          <p:cNvPr id="6" name="Rectangle 5">
            <a:extLst>
              <a:ext uri="{FF2B5EF4-FFF2-40B4-BE49-F238E27FC236}">
                <a16:creationId xmlns:a16="http://schemas.microsoft.com/office/drawing/2014/main" id="{5DA028D7-3DEB-B6F2-B704-A00823DC5DF1}"/>
              </a:ext>
            </a:extLst>
          </p:cNvPr>
          <p:cNvSpPr/>
          <p:nvPr/>
        </p:nvSpPr>
        <p:spPr>
          <a:xfrm>
            <a:off x="-3175" y="17463"/>
            <a:ext cx="2473325" cy="539750"/>
          </a:xfrm>
          <a:prstGeom prst="rect">
            <a:avLst/>
          </a:prstGeom>
          <a:solidFill>
            <a:srgbClr val="0060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EFEBE6"/>
                </a:solidFill>
                <a:latin typeface="Lato"/>
                <a:ea typeface="Lato"/>
                <a:cs typeface="Lato"/>
              </a:rPr>
              <a:t>RAM Capacity</a:t>
            </a:r>
            <a:endParaRPr lang="en-US"/>
          </a:p>
        </p:txBody>
      </p:sp>
      <p:pic>
        <p:nvPicPr>
          <p:cNvPr id="7" name="Picture 6" descr="A black sky with white dots&#10;&#10;Description automatically generated">
            <a:extLst>
              <a:ext uri="{FF2B5EF4-FFF2-40B4-BE49-F238E27FC236}">
                <a16:creationId xmlns:a16="http://schemas.microsoft.com/office/drawing/2014/main" id="{3C3779D2-43CA-1175-2093-ABA90C98CE6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4899" y="1303007"/>
            <a:ext cx="488588" cy="590664"/>
          </a:xfrm>
          <a:prstGeom prst="rect">
            <a:avLst/>
          </a:prstGeom>
        </p:spPr>
      </p:pic>
      <p:sp>
        <p:nvSpPr>
          <p:cNvPr id="2" name="TextBox 1">
            <a:extLst>
              <a:ext uri="{FF2B5EF4-FFF2-40B4-BE49-F238E27FC236}">
                <a16:creationId xmlns:a16="http://schemas.microsoft.com/office/drawing/2014/main" id="{56B26A46-A5F6-B53C-D593-8DD438C537AC}"/>
              </a:ext>
            </a:extLst>
          </p:cNvPr>
          <p:cNvSpPr txBox="1"/>
          <p:nvPr/>
        </p:nvSpPr>
        <p:spPr>
          <a:xfrm>
            <a:off x="337610" y="2401006"/>
            <a:ext cx="2501860" cy="657619"/>
          </a:xfrm>
          <a:prstGeom prst="rect">
            <a:avLst/>
          </a:prstGeom>
          <a:noFill/>
        </p:spPr>
        <p:txBody>
          <a:bodyPr wrap="square" lIns="91440" tIns="45720" rIns="91440" bIns="45720" rtlCol="0" anchor="t">
            <a:spAutoFit/>
          </a:bodyPr>
          <a:lstStyle/>
          <a:p>
            <a:r>
              <a:rPr lang="en-US">
                <a:ea typeface="+mn-lt"/>
                <a:cs typeface="+mn-lt"/>
              </a:rPr>
              <a:t>2. Go</a:t>
            </a:r>
            <a:r>
              <a:rPr lang="en-US" sz="1800">
                <a:ea typeface="+mn-lt"/>
                <a:cs typeface="+mn-lt"/>
              </a:rPr>
              <a:t> to "About phone" or "About device"</a:t>
            </a:r>
            <a:endParaRPr lang="en-US"/>
          </a:p>
        </p:txBody>
      </p:sp>
      <p:pic>
        <p:nvPicPr>
          <p:cNvPr id="5" name="Picture 4" descr="A screenshot of a phone&#10;&#10;Description automatically generated">
            <a:extLst>
              <a:ext uri="{FF2B5EF4-FFF2-40B4-BE49-F238E27FC236}">
                <a16:creationId xmlns:a16="http://schemas.microsoft.com/office/drawing/2014/main" id="{C0E9F7FE-B193-5D18-86D9-2A8D49D001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387" y="3199256"/>
            <a:ext cx="2755608" cy="2227278"/>
          </a:xfrm>
          <a:prstGeom prst="rect">
            <a:avLst/>
          </a:prstGeom>
        </p:spPr>
      </p:pic>
      <p:sp>
        <p:nvSpPr>
          <p:cNvPr id="12" name="TextBox 11">
            <a:extLst>
              <a:ext uri="{FF2B5EF4-FFF2-40B4-BE49-F238E27FC236}">
                <a16:creationId xmlns:a16="http://schemas.microsoft.com/office/drawing/2014/main" id="{C717DDF6-5497-92EF-DA76-B7A4C1E594DE}"/>
              </a:ext>
            </a:extLst>
          </p:cNvPr>
          <p:cNvSpPr txBox="1"/>
          <p:nvPr/>
        </p:nvSpPr>
        <p:spPr>
          <a:xfrm>
            <a:off x="3703548" y="802940"/>
            <a:ext cx="3997416" cy="592535"/>
          </a:xfrm>
          <a:prstGeom prst="rect">
            <a:avLst/>
          </a:prstGeom>
          <a:noFill/>
        </p:spPr>
        <p:txBody>
          <a:bodyPr wrap="square">
            <a:spAutoFit/>
          </a:bodyPr>
          <a:lstStyle/>
          <a:p>
            <a:pPr>
              <a:lnSpc>
                <a:spcPct val="90000"/>
              </a:lnSpc>
              <a:spcBef>
                <a:spcPts val="1000"/>
              </a:spcBef>
            </a:pPr>
            <a:r>
              <a:rPr lang="en-US"/>
              <a:t>3. Look for "</a:t>
            </a:r>
            <a:r>
              <a:rPr lang="en-US" b="1"/>
              <a:t>Device info</a:t>
            </a:r>
            <a:r>
              <a:rPr lang="en-US"/>
              <a:t>" or "</a:t>
            </a:r>
            <a:r>
              <a:rPr lang="en-US" b="1"/>
              <a:t>Hardware info</a:t>
            </a:r>
            <a:r>
              <a:rPr lang="en-US"/>
              <a:t>” or </a:t>
            </a:r>
            <a:r>
              <a:rPr lang="en-US" b="1"/>
              <a:t>“Detailed info and specs”</a:t>
            </a:r>
          </a:p>
        </p:txBody>
      </p:sp>
      <p:pic>
        <p:nvPicPr>
          <p:cNvPr id="13" name="Picture 12">
            <a:extLst>
              <a:ext uri="{FF2B5EF4-FFF2-40B4-BE49-F238E27FC236}">
                <a16:creationId xmlns:a16="http://schemas.microsoft.com/office/drawing/2014/main" id="{C59B3698-2DED-67B2-1A3A-075905A9CE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3880" y="1471815"/>
            <a:ext cx="2362200" cy="4076700"/>
          </a:xfrm>
          <a:prstGeom prst="rect">
            <a:avLst/>
          </a:prstGeom>
        </p:spPr>
      </p:pic>
      <p:cxnSp>
        <p:nvCxnSpPr>
          <p:cNvPr id="14" name="Straight Connector 13">
            <a:extLst>
              <a:ext uri="{FF2B5EF4-FFF2-40B4-BE49-F238E27FC236}">
                <a16:creationId xmlns:a16="http://schemas.microsoft.com/office/drawing/2014/main" id="{719351FE-B6D6-90FF-6E26-4DA29B39CA15}"/>
              </a:ext>
            </a:extLst>
          </p:cNvPr>
          <p:cNvCxnSpPr>
            <a:cxnSpLocks/>
          </p:cNvCxnSpPr>
          <p:nvPr/>
        </p:nvCxnSpPr>
        <p:spPr>
          <a:xfrm>
            <a:off x="7839621" y="356257"/>
            <a:ext cx="0" cy="6257934"/>
          </a:xfrm>
          <a:prstGeom prst="line">
            <a:avLst/>
          </a:prstGeom>
          <a:ln w="38100">
            <a:solidFill>
              <a:srgbClr val="F26C3A"/>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D36F19D-F86A-821E-36A1-7DD5862E8BBD}"/>
              </a:ext>
            </a:extLst>
          </p:cNvPr>
          <p:cNvSpPr txBox="1"/>
          <p:nvPr/>
        </p:nvSpPr>
        <p:spPr>
          <a:xfrm>
            <a:off x="7971257" y="802940"/>
            <a:ext cx="2944392" cy="343235"/>
          </a:xfrm>
          <a:prstGeom prst="rect">
            <a:avLst/>
          </a:prstGeom>
          <a:noFill/>
        </p:spPr>
        <p:txBody>
          <a:bodyPr wrap="square">
            <a:spAutoFit/>
          </a:bodyPr>
          <a:lstStyle/>
          <a:p>
            <a:pPr>
              <a:lnSpc>
                <a:spcPct val="90000"/>
              </a:lnSpc>
              <a:spcBef>
                <a:spcPts val="1000"/>
              </a:spcBef>
            </a:pPr>
            <a:r>
              <a:rPr lang="en-US"/>
              <a:t>4. Find "</a:t>
            </a:r>
            <a:r>
              <a:rPr lang="en-US" b="1"/>
              <a:t>RAM</a:t>
            </a:r>
            <a:r>
              <a:rPr lang="en-US"/>
              <a:t>" or "</a:t>
            </a:r>
            <a:r>
              <a:rPr lang="en-US" b="1"/>
              <a:t>Memory</a:t>
            </a:r>
            <a:r>
              <a:rPr lang="en-US"/>
              <a:t>"</a:t>
            </a:r>
          </a:p>
        </p:txBody>
      </p:sp>
      <p:pic>
        <p:nvPicPr>
          <p:cNvPr id="17" name="Picture 16">
            <a:extLst>
              <a:ext uri="{FF2B5EF4-FFF2-40B4-BE49-F238E27FC236}">
                <a16:creationId xmlns:a16="http://schemas.microsoft.com/office/drawing/2014/main" id="{2F79BEFA-6CD4-15AF-F222-A3DADDE55F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6090" y="1422906"/>
            <a:ext cx="2425700" cy="3873500"/>
          </a:xfrm>
          <a:prstGeom prst="rect">
            <a:avLst/>
          </a:prstGeom>
        </p:spPr>
      </p:pic>
      <p:sp>
        <p:nvSpPr>
          <p:cNvPr id="3" name="TextBox 2">
            <a:hlinkClick r:id="rId7" action="ppaction://hlinksldjump"/>
            <a:extLst>
              <a:ext uri="{FF2B5EF4-FFF2-40B4-BE49-F238E27FC236}">
                <a16:creationId xmlns:a16="http://schemas.microsoft.com/office/drawing/2014/main" id="{7BEBB02E-34A9-A0B3-0437-5FE7DE182F70}"/>
              </a:ext>
            </a:extLst>
          </p:cNvPr>
          <p:cNvSpPr txBox="1"/>
          <p:nvPr/>
        </p:nvSpPr>
        <p:spPr>
          <a:xfrm>
            <a:off x="181268" y="6206759"/>
            <a:ext cx="888385" cy="369332"/>
          </a:xfrm>
          <a:prstGeom prst="rect">
            <a:avLst/>
          </a:prstGeom>
          <a:solidFill>
            <a:schemeClr val="accent2"/>
          </a:solidFill>
        </p:spPr>
        <p:txBody>
          <a:bodyPr wrap="none" rtlCol="0">
            <a:spAutoFit/>
          </a:bodyPr>
          <a:lstStyle/>
          <a:p>
            <a:r>
              <a:rPr lang="en-US" b="1">
                <a:solidFill>
                  <a:schemeClr val="bg1"/>
                </a:solidFill>
              </a:rPr>
              <a:t>← Back</a:t>
            </a:r>
          </a:p>
        </p:txBody>
      </p:sp>
    </p:spTree>
    <p:extLst>
      <p:ext uri="{BB962C8B-B14F-4D97-AF65-F5344CB8AC3E}">
        <p14:creationId xmlns:p14="http://schemas.microsoft.com/office/powerpoint/2010/main" val="404717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7E3E821A95C4B808F4C2CF89DFF34" ma:contentTypeVersion="14" ma:contentTypeDescription="Create a new document." ma:contentTypeScope="" ma:versionID="8009ef54953ff67a02158ab0e2c7603d">
  <xsd:schema xmlns:xsd="http://www.w3.org/2001/XMLSchema" xmlns:xs="http://www.w3.org/2001/XMLSchema" xmlns:p="http://schemas.microsoft.com/office/2006/metadata/properties" xmlns:ns2="0946f670-5b41-4826-8803-aa6d20b30409" xmlns:ns3="74803439-49fa-4648-9b98-6eede9923d9b" targetNamespace="http://schemas.microsoft.com/office/2006/metadata/properties" ma:root="true" ma:fieldsID="aaeb9fdf6df7480d925dbfd5495ee93e" ns2:_="" ns3:_="">
    <xsd:import namespace="0946f670-5b41-4826-8803-aa6d20b30409"/>
    <xsd:import namespace="74803439-49fa-4648-9b98-6eede9923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Invoice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6f670-5b41-4826-8803-aa6d20b30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InvoiceNumber" ma:index="21" nillable="true" ma:displayName="Invoice Number" ma:format="Dropdown" ma:internalName="Invoic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4803439-49fa-4648-9b98-6eede9923d9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46f670-5b41-4826-8803-aa6d20b30409">
      <Terms xmlns="http://schemas.microsoft.com/office/infopath/2007/PartnerControls"/>
    </lcf76f155ced4ddcb4097134ff3c332f>
    <InvoiceNumber xmlns="0946f670-5b41-4826-8803-aa6d20b30409" xsi:nil="true"/>
  </documentManagement>
</p:properties>
</file>

<file path=customXml/itemProps1.xml><?xml version="1.0" encoding="utf-8"?>
<ds:datastoreItem xmlns:ds="http://schemas.openxmlformats.org/officeDocument/2006/customXml" ds:itemID="{13DD27D2-AF52-49E2-8DA9-D0DE266FBA32}">
  <ds:schemaRefs>
    <ds:schemaRef ds:uri="http://schemas.microsoft.com/sharepoint/v3/contenttype/forms"/>
  </ds:schemaRefs>
</ds:datastoreItem>
</file>

<file path=customXml/itemProps2.xml><?xml version="1.0" encoding="utf-8"?>
<ds:datastoreItem xmlns:ds="http://schemas.openxmlformats.org/officeDocument/2006/customXml" ds:itemID="{390630C4-3322-4882-AB98-1CDA29B3A694}">
  <ds:schemaRefs>
    <ds:schemaRef ds:uri="0946f670-5b41-4826-8803-aa6d20b30409"/>
    <ds:schemaRef ds:uri="74803439-49fa-4648-9b98-6eede9923d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4B046A-4D8F-4D19-9C30-C632521933C1}">
  <ds:schemaRefs>
    <ds:schemaRef ds:uri="0946f670-5b41-4826-8803-aa6d20b30409"/>
    <ds:schemaRef ds:uri="74803439-49fa-4648-9b98-6eede9923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310</TotalTime>
  <Words>1916</Words>
  <Application>Microsoft Office PowerPoint</Application>
  <PresentationFormat>Widescreen</PresentationFormat>
  <Paragraphs>242</Paragraphs>
  <Slides>31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Aptos</vt:lpstr>
      <vt:lpstr>Aptos Display</vt:lpstr>
      <vt:lpstr>Arial</vt:lpstr>
      <vt:lpstr>Calibri</vt:lpstr>
      <vt:lpstr>Courier New</vt:lpstr>
      <vt:lpstr>Gill Sans MT</vt:lpstr>
      <vt:lpstr>Lato</vt:lpstr>
      <vt:lpstr>Segoe UI</vt:lpstr>
      <vt:lpstr>Slack-Lato</vt:lpstr>
      <vt:lpstr>Wingdings</vt:lpstr>
      <vt:lpstr>Office Theme</vt:lpstr>
      <vt:lpstr>DHIS2-SEMIS</vt:lpstr>
      <vt:lpstr>PowerPoint Presentation</vt:lpstr>
      <vt:lpstr>Objectives</vt:lpstr>
      <vt:lpstr>PowerPoint Presentation</vt:lpstr>
      <vt:lpstr>Start of Year &amp; Ongoing Process on SDMS </vt:lpstr>
      <vt:lpstr>PowerPoint Presentation</vt:lpstr>
      <vt:lpstr>SEMIS Device &amp; Other Needs</vt:lpstr>
      <vt:lpstr>PowerPoint Presentation</vt:lpstr>
      <vt:lpstr>PowerPoint Presentation</vt:lpstr>
      <vt:lpstr>How to Install DHIS2 SEMIS Android App New Version </vt:lpstr>
      <vt:lpstr>DHIS2 SEMIS Access Links</vt:lpstr>
      <vt:lpstr>PowerPoint Presentation</vt:lpstr>
      <vt:lpstr>PowerPoint Presentation</vt:lpstr>
      <vt:lpstr>PowerPoint Presentation</vt:lpstr>
      <vt:lpstr>Note</vt:lpstr>
      <vt:lpstr>Absence Tracking Demo &amp; Practice DHIS2 SEMIS ANDROID</vt:lpstr>
      <vt:lpstr>Screens That Are Blocked Due To Privacy Reason</vt:lpstr>
      <vt:lpstr>PowerPoint Presentation</vt:lpstr>
      <vt:lpstr>Note – Explanation on icons</vt:lpstr>
      <vt:lpstr>PowerPoint Presentation</vt:lpstr>
      <vt:lpstr>PowerPoint Presentation</vt:lpstr>
      <vt:lpstr>PowerPoint Presentation</vt:lpstr>
      <vt:lpstr>Sync Data </vt:lpstr>
      <vt:lpstr>PowerPoint Presentation</vt:lpstr>
      <vt:lpstr>Bulk Absence Tracking from SEMIS Web App</vt:lpstr>
      <vt:lpstr>PowerPoint Presentation</vt:lpstr>
      <vt:lpstr>PowerPoint Presentation</vt:lpstr>
      <vt:lpstr>PowerPoint Presentation</vt:lpstr>
      <vt:lpstr>PowerPoint Presentation</vt:lpstr>
      <vt:lpstr>POST TEST!</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Download PowerBI and View Project Monitoring Dashboard in Online and Offline Mode</dc:title>
  <dc:subject/>
  <dc:creator>Rahmacahyani, Rezki</dc:creator>
  <cp:keywords/>
  <dc:description/>
  <cp:lastModifiedBy>Evariste, Habumuremyi</cp:lastModifiedBy>
  <cp:revision>4</cp:revision>
  <dcterms:created xsi:type="dcterms:W3CDTF">2024-02-15T13:59:50Z</dcterms:created>
  <dcterms:modified xsi:type="dcterms:W3CDTF">2025-09-30T18:33:27Z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0x010100D3B7E3E821A95C4B808F4C2CF89DFF34</vt:lpwstr>
  </property>
  <property fmtid="{D5CDD505-2E9C-101B-9397-08002B2CF9AE}" pid="3" name="MediaServiceImageTags">
    <vt:lpwstr/>
  </property>
</Properties>
</file>